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6D37E-7CC7-4A8A-A3B2-3E43046AC5DA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98B8DED-4307-4E2D-BEB8-2718B38FE662}">
      <dgm:prSet phldrT="[Testo]" custT="1"/>
      <dgm:spPr/>
      <dgm:t>
        <a:bodyPr/>
        <a:lstStyle/>
        <a:p>
          <a:r>
            <a:rPr lang="it-IT" sz="2000" b="1" dirty="0" smtClean="0">
              <a:latin typeface="Arial" pitchFamily="34" charset="0"/>
              <a:cs typeface="Arial" pitchFamily="34" charset="0"/>
            </a:rPr>
            <a:t>Traguardi della Competenza</a:t>
          </a:r>
          <a:endParaRPr lang="it-IT" sz="2000" b="1" dirty="0">
            <a:latin typeface="Arial" pitchFamily="34" charset="0"/>
            <a:cs typeface="Arial" pitchFamily="34" charset="0"/>
          </a:endParaRPr>
        </a:p>
      </dgm:t>
    </dgm:pt>
    <dgm:pt modelId="{9A2326A7-9315-43EC-8F4B-A41138FC815E}" type="parTrans" cxnId="{5A3387CC-78A7-4C5A-A896-AA279F0D434E}">
      <dgm:prSet/>
      <dgm:spPr/>
      <dgm:t>
        <a:bodyPr/>
        <a:lstStyle/>
        <a:p>
          <a:endParaRPr lang="it-IT"/>
        </a:p>
      </dgm:t>
    </dgm:pt>
    <dgm:pt modelId="{1B6A81C7-C5C3-41D2-A323-15BEDC3E1DFF}" type="sibTrans" cxnId="{5A3387CC-78A7-4C5A-A896-AA279F0D434E}">
      <dgm:prSet/>
      <dgm:spPr/>
      <dgm:t>
        <a:bodyPr/>
        <a:lstStyle/>
        <a:p>
          <a:endParaRPr lang="it-IT"/>
        </a:p>
      </dgm:t>
    </dgm:pt>
    <dgm:pt modelId="{AE444F1C-FFC3-4351-8A05-1C45FD56E27D}">
      <dgm:prSet phldrT="[Testo]"/>
      <dgm:spPr/>
      <dgm:t>
        <a:bodyPr/>
        <a:lstStyle/>
        <a:p>
          <a:r>
            <a:rPr lang="it-IT" b="1" dirty="0" smtClean="0">
              <a:latin typeface="Arial" pitchFamily="34" charset="0"/>
              <a:cs typeface="Arial" pitchFamily="34" charset="0"/>
            </a:rPr>
            <a:t>Il bambino raggruppa secondo criteri diversi, confronta e valuta quantità, utilizza simboli per registrarle, esegue misurazioni usando strumenti alla sua portata.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1D399B84-6656-4C31-9164-8DEA5FD19B26}" type="parTrans" cxnId="{5B29FCE4-C030-49D3-86A2-060B94DFF769}">
      <dgm:prSet/>
      <dgm:spPr/>
      <dgm:t>
        <a:bodyPr/>
        <a:lstStyle/>
        <a:p>
          <a:endParaRPr lang="it-IT"/>
        </a:p>
      </dgm:t>
    </dgm:pt>
    <dgm:pt modelId="{6FD201A8-4E1D-4416-B3C2-002A0D173DF3}" type="sibTrans" cxnId="{5B29FCE4-C030-49D3-86A2-060B94DFF769}">
      <dgm:prSet/>
      <dgm:spPr/>
      <dgm:t>
        <a:bodyPr/>
        <a:lstStyle/>
        <a:p>
          <a:endParaRPr lang="it-IT"/>
        </a:p>
      </dgm:t>
    </dgm:pt>
    <dgm:pt modelId="{5FC3A4AF-E6EB-4E9F-B1F6-B052663202B4}">
      <dgm:prSet/>
      <dgm:spPr/>
      <dgm:t>
        <a:bodyPr/>
        <a:lstStyle/>
        <a:p>
          <a:r>
            <a:rPr lang="it-IT" b="1" dirty="0" smtClean="0">
              <a:latin typeface="Arial" pitchFamily="34" charset="0"/>
              <a:cs typeface="Arial" pitchFamily="34" charset="0"/>
            </a:rPr>
            <a:t>Ha familiarità con le strategie del contare e dell’operare con i numeri.</a:t>
          </a:r>
          <a:endParaRPr lang="it-IT" dirty="0" smtClean="0">
            <a:latin typeface="Arial" pitchFamily="34" charset="0"/>
            <a:cs typeface="Arial" pitchFamily="34" charset="0"/>
          </a:endParaRPr>
        </a:p>
      </dgm:t>
    </dgm:pt>
    <dgm:pt modelId="{BC65D3C1-BD74-48F1-9786-D5B3D1FBC7B2}" type="parTrans" cxnId="{0CE6B373-5733-43D7-94E1-274D4BC694F8}">
      <dgm:prSet/>
      <dgm:spPr/>
      <dgm:t>
        <a:bodyPr/>
        <a:lstStyle/>
        <a:p>
          <a:endParaRPr lang="it-IT"/>
        </a:p>
      </dgm:t>
    </dgm:pt>
    <dgm:pt modelId="{6396094D-700C-40C4-A705-D023540973E1}" type="sibTrans" cxnId="{0CE6B373-5733-43D7-94E1-274D4BC694F8}">
      <dgm:prSet/>
      <dgm:spPr/>
      <dgm:t>
        <a:bodyPr/>
        <a:lstStyle/>
        <a:p>
          <a:endParaRPr lang="it-IT"/>
        </a:p>
      </dgm:t>
    </dgm:pt>
    <dgm:pt modelId="{97DA9C1E-FCFF-42FC-A182-55C812D019AD}">
      <dgm:prSet phldrT="[Testo]"/>
      <dgm:spPr/>
      <dgm:t>
        <a:bodyPr/>
        <a:lstStyle/>
        <a:p>
          <a:endParaRPr lang="it-IT" dirty="0">
            <a:latin typeface="Arial" pitchFamily="34" charset="0"/>
            <a:cs typeface="Arial" pitchFamily="34" charset="0"/>
          </a:endParaRPr>
        </a:p>
      </dgm:t>
    </dgm:pt>
    <dgm:pt modelId="{C4647D5E-C136-4753-B523-F0CB7DE3C56B}" type="parTrans" cxnId="{1312FBB6-D35D-4AED-B8CF-2040C90C5E87}">
      <dgm:prSet/>
      <dgm:spPr/>
      <dgm:t>
        <a:bodyPr/>
        <a:lstStyle/>
        <a:p>
          <a:endParaRPr lang="it-IT"/>
        </a:p>
      </dgm:t>
    </dgm:pt>
    <dgm:pt modelId="{594C8F8A-6171-400C-831C-803A9593BF7D}" type="sibTrans" cxnId="{1312FBB6-D35D-4AED-B8CF-2040C90C5E87}">
      <dgm:prSet/>
      <dgm:spPr/>
      <dgm:t>
        <a:bodyPr/>
        <a:lstStyle/>
        <a:p>
          <a:endParaRPr lang="it-IT"/>
        </a:p>
      </dgm:t>
    </dgm:pt>
    <dgm:pt modelId="{9084F490-9873-442D-BA1E-085342E333AF}" type="pres">
      <dgm:prSet presAssocID="{26F6D37E-7CC7-4A8A-A3B2-3E43046AC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46AB066-A1E1-4282-B05A-EB5AE969C1F7}" type="pres">
      <dgm:prSet presAssocID="{698B8DED-4307-4E2D-BEB8-2718B38FE662}" presName="composite" presStyleCnt="0"/>
      <dgm:spPr/>
      <dgm:t>
        <a:bodyPr/>
        <a:lstStyle/>
        <a:p>
          <a:endParaRPr lang="it-IT"/>
        </a:p>
      </dgm:t>
    </dgm:pt>
    <dgm:pt modelId="{BF7CD9FC-12B7-49C4-8DB8-6A7E811595F2}" type="pres">
      <dgm:prSet presAssocID="{698B8DED-4307-4E2D-BEB8-2718B38FE66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23053B-6EBC-4147-A4C0-5C374D98FEC7}" type="pres">
      <dgm:prSet presAssocID="{698B8DED-4307-4E2D-BEB8-2718B38FE66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312FBB6-D35D-4AED-B8CF-2040C90C5E87}" srcId="{698B8DED-4307-4E2D-BEB8-2718B38FE662}" destId="{97DA9C1E-FCFF-42FC-A182-55C812D019AD}" srcOrd="1" destOrd="0" parTransId="{C4647D5E-C136-4753-B523-F0CB7DE3C56B}" sibTransId="{594C8F8A-6171-400C-831C-803A9593BF7D}"/>
    <dgm:cxn modelId="{5A3387CC-78A7-4C5A-A896-AA279F0D434E}" srcId="{26F6D37E-7CC7-4A8A-A3B2-3E43046AC5DA}" destId="{698B8DED-4307-4E2D-BEB8-2718B38FE662}" srcOrd="0" destOrd="0" parTransId="{9A2326A7-9315-43EC-8F4B-A41138FC815E}" sibTransId="{1B6A81C7-C5C3-41D2-A323-15BEDC3E1DFF}"/>
    <dgm:cxn modelId="{2491F015-9717-49FF-A75A-551AAA52A812}" type="presOf" srcId="{97DA9C1E-FCFF-42FC-A182-55C812D019AD}" destId="{5823053B-6EBC-4147-A4C0-5C374D98FEC7}" srcOrd="0" destOrd="1" presId="urn:microsoft.com/office/officeart/2005/8/layout/hList1"/>
    <dgm:cxn modelId="{0CE6B373-5733-43D7-94E1-274D4BC694F8}" srcId="{698B8DED-4307-4E2D-BEB8-2718B38FE662}" destId="{5FC3A4AF-E6EB-4E9F-B1F6-B052663202B4}" srcOrd="2" destOrd="0" parTransId="{BC65D3C1-BD74-48F1-9786-D5B3D1FBC7B2}" sibTransId="{6396094D-700C-40C4-A705-D023540973E1}"/>
    <dgm:cxn modelId="{5B29FCE4-C030-49D3-86A2-060B94DFF769}" srcId="{698B8DED-4307-4E2D-BEB8-2718B38FE662}" destId="{AE444F1C-FFC3-4351-8A05-1C45FD56E27D}" srcOrd="0" destOrd="0" parTransId="{1D399B84-6656-4C31-9164-8DEA5FD19B26}" sibTransId="{6FD201A8-4E1D-4416-B3C2-002A0D173DF3}"/>
    <dgm:cxn modelId="{E54C5309-503D-4DCB-A507-68D3BF2CC93E}" type="presOf" srcId="{AE444F1C-FFC3-4351-8A05-1C45FD56E27D}" destId="{5823053B-6EBC-4147-A4C0-5C374D98FEC7}" srcOrd="0" destOrd="0" presId="urn:microsoft.com/office/officeart/2005/8/layout/hList1"/>
    <dgm:cxn modelId="{E112DB30-0009-4B7C-9400-349F62E91CDA}" type="presOf" srcId="{698B8DED-4307-4E2D-BEB8-2718B38FE662}" destId="{BF7CD9FC-12B7-49C4-8DB8-6A7E811595F2}" srcOrd="0" destOrd="0" presId="urn:microsoft.com/office/officeart/2005/8/layout/hList1"/>
    <dgm:cxn modelId="{8D14764A-A626-4B3C-B4B4-CE1DC02BA69D}" type="presOf" srcId="{5FC3A4AF-E6EB-4E9F-B1F6-B052663202B4}" destId="{5823053B-6EBC-4147-A4C0-5C374D98FEC7}" srcOrd="0" destOrd="2" presId="urn:microsoft.com/office/officeart/2005/8/layout/hList1"/>
    <dgm:cxn modelId="{31C89978-D064-4828-8B49-A4431CA961E2}" type="presOf" srcId="{26F6D37E-7CC7-4A8A-A3B2-3E43046AC5DA}" destId="{9084F490-9873-442D-BA1E-085342E333AF}" srcOrd="0" destOrd="0" presId="urn:microsoft.com/office/officeart/2005/8/layout/hList1"/>
    <dgm:cxn modelId="{BD6624FB-7C49-4377-9A18-CC03B3364A0B}" type="presParOf" srcId="{9084F490-9873-442D-BA1E-085342E333AF}" destId="{E46AB066-A1E1-4282-B05A-EB5AE969C1F7}" srcOrd="0" destOrd="0" presId="urn:microsoft.com/office/officeart/2005/8/layout/hList1"/>
    <dgm:cxn modelId="{2CADEAD3-8043-4E94-8B6A-40E1056A5C87}" type="presParOf" srcId="{E46AB066-A1E1-4282-B05A-EB5AE969C1F7}" destId="{BF7CD9FC-12B7-49C4-8DB8-6A7E811595F2}" srcOrd="0" destOrd="0" presId="urn:microsoft.com/office/officeart/2005/8/layout/hList1"/>
    <dgm:cxn modelId="{5525FF4D-7482-4ECB-A991-2F6A0A9F1775}" type="presParOf" srcId="{E46AB066-A1E1-4282-B05A-EB5AE969C1F7}" destId="{5823053B-6EBC-4147-A4C0-5C374D98FEC7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EC57B-554A-4E07-B2BD-4CF83B33ACB4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9AA4B62-D8E5-4BFF-9774-4346A0DB6BE5}">
      <dgm:prSet phldrT="[Testo]" custT="1"/>
      <dgm:spPr/>
      <dgm:t>
        <a:bodyPr/>
        <a:lstStyle/>
        <a:p>
          <a:r>
            <a:rPr lang="it-IT" sz="2800" b="1" dirty="0" smtClean="0">
              <a:latin typeface="Arial" pitchFamily="34" charset="0"/>
              <a:cs typeface="Arial" pitchFamily="34" charset="0"/>
            </a:rPr>
            <a:t>TO DO:</a:t>
          </a:r>
          <a:endParaRPr lang="it-IT" sz="2800" b="1" dirty="0">
            <a:latin typeface="Arial" pitchFamily="34" charset="0"/>
            <a:cs typeface="Arial" pitchFamily="34" charset="0"/>
          </a:endParaRPr>
        </a:p>
      </dgm:t>
    </dgm:pt>
    <dgm:pt modelId="{4C63A061-2972-4B3B-AB10-67CFCE62EC10}" type="parTrans" cxnId="{68C05C9D-DDB7-4E11-8D73-ED9B98FD711E}">
      <dgm:prSet/>
      <dgm:spPr/>
      <dgm:t>
        <a:bodyPr/>
        <a:lstStyle/>
        <a:p>
          <a:endParaRPr lang="it-IT"/>
        </a:p>
      </dgm:t>
    </dgm:pt>
    <dgm:pt modelId="{FDF2794E-950E-4F1D-91BB-FD97F58C4BF8}" type="sibTrans" cxnId="{68C05C9D-DDB7-4E11-8D73-ED9B98FD711E}">
      <dgm:prSet/>
      <dgm:spPr/>
      <dgm:t>
        <a:bodyPr/>
        <a:lstStyle/>
        <a:p>
          <a:endParaRPr lang="it-IT"/>
        </a:p>
      </dgm:t>
    </dgm:pt>
    <dgm:pt modelId="{4FC9B448-11E9-4B7A-B138-78E9FBA3D3A2}">
      <dgm:prSet phldrT="[Testo]"/>
      <dgm:spPr/>
      <dgm:t>
        <a:bodyPr/>
        <a:lstStyle/>
        <a:p>
          <a:r>
            <a:rPr lang="it-IT" b="1" dirty="0" smtClean="0">
              <a:latin typeface="Arial" pitchFamily="34" charset="0"/>
              <a:cs typeface="Arial" pitchFamily="34" charset="0"/>
            </a:rPr>
            <a:t>Seriazioni e sequenze logiche</a:t>
          </a:r>
          <a:endParaRPr lang="it-IT" dirty="0"/>
        </a:p>
      </dgm:t>
    </dgm:pt>
    <dgm:pt modelId="{F0763FEB-0383-437F-888A-B592817A0DFF}" type="parTrans" cxnId="{5D541D0F-D9B1-4B3D-AB0E-57C55A8A9D47}">
      <dgm:prSet/>
      <dgm:spPr/>
      <dgm:t>
        <a:bodyPr/>
        <a:lstStyle/>
        <a:p>
          <a:endParaRPr lang="it-IT"/>
        </a:p>
      </dgm:t>
    </dgm:pt>
    <dgm:pt modelId="{D38AFBA8-2BB9-4163-A50C-02415BE16E93}" type="sibTrans" cxnId="{5D541D0F-D9B1-4B3D-AB0E-57C55A8A9D47}">
      <dgm:prSet/>
      <dgm:spPr/>
      <dgm:t>
        <a:bodyPr/>
        <a:lstStyle/>
        <a:p>
          <a:endParaRPr lang="it-IT"/>
        </a:p>
      </dgm:t>
    </dgm:pt>
    <dgm:pt modelId="{E79DE9AD-261B-447D-90F6-853392689987}">
      <dgm:prSet/>
      <dgm:spPr/>
      <dgm:t>
        <a:bodyPr/>
        <a:lstStyle/>
        <a:p>
          <a:r>
            <a:rPr lang="it-IT" b="1" dirty="0" smtClean="0">
              <a:latin typeface="Arial" pitchFamily="34" charset="0"/>
              <a:cs typeface="Arial" pitchFamily="34" charset="0"/>
            </a:rPr>
            <a:t>Conteggio in avanti e indietro</a:t>
          </a:r>
          <a:endParaRPr lang="it-IT" b="1" dirty="0">
            <a:latin typeface="Arial" pitchFamily="34" charset="0"/>
            <a:cs typeface="Arial" pitchFamily="34" charset="0"/>
          </a:endParaRPr>
        </a:p>
      </dgm:t>
    </dgm:pt>
    <dgm:pt modelId="{864F87FA-1FEB-4A26-9655-6C4D69A75958}" type="parTrans" cxnId="{2456C972-83DB-41B5-903D-78AC756705FA}">
      <dgm:prSet/>
      <dgm:spPr/>
      <dgm:t>
        <a:bodyPr/>
        <a:lstStyle/>
        <a:p>
          <a:endParaRPr lang="it-IT"/>
        </a:p>
      </dgm:t>
    </dgm:pt>
    <dgm:pt modelId="{B80B1507-E805-4ABC-BB97-E6E72B0C8E5D}" type="sibTrans" cxnId="{2456C972-83DB-41B5-903D-78AC756705FA}">
      <dgm:prSet/>
      <dgm:spPr/>
      <dgm:t>
        <a:bodyPr/>
        <a:lstStyle/>
        <a:p>
          <a:endParaRPr lang="it-IT"/>
        </a:p>
      </dgm:t>
    </dgm:pt>
    <dgm:pt modelId="{A0548F61-7D9F-422E-A5A4-1698552415AC}">
      <dgm:prSet/>
      <dgm:spPr/>
      <dgm:t>
        <a:bodyPr/>
        <a:lstStyle/>
        <a:p>
          <a:r>
            <a:rPr lang="it-IT" b="1" dirty="0" smtClean="0">
              <a:latin typeface="Arial" pitchFamily="34" charset="0"/>
              <a:cs typeface="Arial" pitchFamily="34" charset="0"/>
            </a:rPr>
            <a:t>Confronto numero/quantità</a:t>
          </a:r>
          <a:endParaRPr lang="it-IT" b="1" dirty="0">
            <a:latin typeface="Arial" pitchFamily="34" charset="0"/>
            <a:cs typeface="Arial" pitchFamily="34" charset="0"/>
          </a:endParaRPr>
        </a:p>
      </dgm:t>
    </dgm:pt>
    <dgm:pt modelId="{1B928389-031F-489A-81BC-8DB581AC977C}" type="sibTrans" cxnId="{B43F260C-5202-4ACB-8E60-9F1493D73FA2}">
      <dgm:prSet/>
      <dgm:spPr/>
      <dgm:t>
        <a:bodyPr/>
        <a:lstStyle/>
        <a:p>
          <a:endParaRPr lang="it-IT"/>
        </a:p>
      </dgm:t>
    </dgm:pt>
    <dgm:pt modelId="{77483560-17AF-421B-8B38-592F3FDF6439}" type="parTrans" cxnId="{B43F260C-5202-4ACB-8E60-9F1493D73FA2}">
      <dgm:prSet/>
      <dgm:spPr/>
      <dgm:t>
        <a:bodyPr/>
        <a:lstStyle/>
        <a:p>
          <a:endParaRPr lang="it-IT"/>
        </a:p>
      </dgm:t>
    </dgm:pt>
    <dgm:pt modelId="{D45F2692-C54B-4896-8B37-F07737ACE596}">
      <dgm:prSet/>
      <dgm:spPr/>
      <dgm:t>
        <a:bodyPr/>
        <a:lstStyle/>
        <a:p>
          <a:r>
            <a:rPr lang="it-IT" b="1" dirty="0" smtClean="0">
              <a:latin typeface="Arial" pitchFamily="34" charset="0"/>
              <a:cs typeface="Arial" pitchFamily="34" charset="0"/>
            </a:rPr>
            <a:t>Conteggio di quantità</a:t>
          </a:r>
          <a:endParaRPr lang="it-IT" b="1" dirty="0">
            <a:latin typeface="Arial" pitchFamily="34" charset="0"/>
            <a:cs typeface="Arial" pitchFamily="34" charset="0"/>
          </a:endParaRPr>
        </a:p>
      </dgm:t>
    </dgm:pt>
    <dgm:pt modelId="{94F26A92-9EF1-4407-899C-8E55446676CA}" type="sibTrans" cxnId="{F17E6993-A405-4BD6-89A1-8C445C1F496C}">
      <dgm:prSet/>
      <dgm:spPr/>
      <dgm:t>
        <a:bodyPr/>
        <a:lstStyle/>
        <a:p>
          <a:endParaRPr lang="it-IT"/>
        </a:p>
      </dgm:t>
    </dgm:pt>
    <dgm:pt modelId="{D4CB7E06-1A1D-44ED-9AFB-9004E649BD67}" type="parTrans" cxnId="{F17E6993-A405-4BD6-89A1-8C445C1F496C}">
      <dgm:prSet/>
      <dgm:spPr/>
      <dgm:t>
        <a:bodyPr/>
        <a:lstStyle/>
        <a:p>
          <a:endParaRPr lang="it-IT"/>
        </a:p>
      </dgm:t>
    </dgm:pt>
    <dgm:pt modelId="{6AB35A78-D9D8-4CD7-A312-E48FDA922F4B}">
      <dgm:prSet/>
      <dgm:spPr/>
      <dgm:t>
        <a:bodyPr/>
        <a:lstStyle/>
        <a:p>
          <a:r>
            <a:rPr lang="it-IT" b="1" dirty="0" smtClean="0">
              <a:latin typeface="Arial" pitchFamily="34" charset="0"/>
              <a:cs typeface="Arial" pitchFamily="34" charset="0"/>
            </a:rPr>
            <a:t>Lettura e scrittura di numeri</a:t>
          </a:r>
          <a:endParaRPr lang="it-IT" b="1" dirty="0">
            <a:latin typeface="Arial" pitchFamily="34" charset="0"/>
            <a:cs typeface="Arial" pitchFamily="34" charset="0"/>
          </a:endParaRPr>
        </a:p>
      </dgm:t>
    </dgm:pt>
    <dgm:pt modelId="{CDA9E71A-4604-482B-ABF8-C6B90B2711BE}" type="parTrans" cxnId="{A2DD39C9-24C0-4B46-BD9A-6780771F8783}">
      <dgm:prSet/>
      <dgm:spPr/>
      <dgm:t>
        <a:bodyPr/>
        <a:lstStyle/>
        <a:p>
          <a:endParaRPr lang="it-IT"/>
        </a:p>
      </dgm:t>
    </dgm:pt>
    <dgm:pt modelId="{FC72E969-4E23-4B9F-A8C4-684F7D5D95CE}" type="sibTrans" cxnId="{A2DD39C9-24C0-4B46-BD9A-6780771F8783}">
      <dgm:prSet/>
      <dgm:spPr/>
      <dgm:t>
        <a:bodyPr/>
        <a:lstStyle/>
        <a:p>
          <a:endParaRPr lang="it-IT"/>
        </a:p>
      </dgm:t>
    </dgm:pt>
    <dgm:pt modelId="{0A636163-5231-426B-BBA3-8BB793F2E9B4}" type="pres">
      <dgm:prSet presAssocID="{FF9EC57B-554A-4E07-B2BD-4CF83B33AC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38741E4-F81F-4C56-830C-6739E6200A35}" type="pres">
      <dgm:prSet presAssocID="{49AA4B62-D8E5-4BFF-9774-4346A0DB6BE5}" presName="composite" presStyleCnt="0"/>
      <dgm:spPr/>
    </dgm:pt>
    <dgm:pt modelId="{256DB95A-E13A-4BC0-A796-0B0D1E113FA4}" type="pres">
      <dgm:prSet presAssocID="{49AA4B62-D8E5-4BFF-9774-4346A0DB6BE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53BB0C-DDCC-4E55-B36F-443674C95957}" type="pres">
      <dgm:prSet presAssocID="{49AA4B62-D8E5-4BFF-9774-4346A0DB6BE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53448DC-8E5B-4B6F-801B-EA560313111D}" type="presOf" srcId="{49AA4B62-D8E5-4BFF-9774-4346A0DB6BE5}" destId="{256DB95A-E13A-4BC0-A796-0B0D1E113FA4}" srcOrd="0" destOrd="0" presId="urn:microsoft.com/office/officeart/2005/8/layout/hList1"/>
    <dgm:cxn modelId="{68C05C9D-DDB7-4E11-8D73-ED9B98FD711E}" srcId="{FF9EC57B-554A-4E07-B2BD-4CF83B33ACB4}" destId="{49AA4B62-D8E5-4BFF-9774-4346A0DB6BE5}" srcOrd="0" destOrd="0" parTransId="{4C63A061-2972-4B3B-AB10-67CFCE62EC10}" sibTransId="{FDF2794E-950E-4F1D-91BB-FD97F58C4BF8}"/>
    <dgm:cxn modelId="{2456C972-83DB-41B5-903D-78AC756705FA}" srcId="{49AA4B62-D8E5-4BFF-9774-4346A0DB6BE5}" destId="{E79DE9AD-261B-447D-90F6-853392689987}" srcOrd="1" destOrd="0" parTransId="{864F87FA-1FEB-4A26-9655-6C4D69A75958}" sibTransId="{B80B1507-E805-4ABC-BB97-E6E72B0C8E5D}"/>
    <dgm:cxn modelId="{D2F61066-FE24-42E6-BAB5-DAC91DFA35C1}" type="presOf" srcId="{6AB35A78-D9D8-4CD7-A312-E48FDA922F4B}" destId="{1253BB0C-DDCC-4E55-B36F-443674C95957}" srcOrd="0" destOrd="4" presId="urn:microsoft.com/office/officeart/2005/8/layout/hList1"/>
    <dgm:cxn modelId="{F17E6993-A405-4BD6-89A1-8C445C1F496C}" srcId="{49AA4B62-D8E5-4BFF-9774-4346A0DB6BE5}" destId="{D45F2692-C54B-4896-8B37-F07737ACE596}" srcOrd="2" destOrd="0" parTransId="{D4CB7E06-1A1D-44ED-9AFB-9004E649BD67}" sibTransId="{94F26A92-9EF1-4407-899C-8E55446676CA}"/>
    <dgm:cxn modelId="{B43F260C-5202-4ACB-8E60-9F1493D73FA2}" srcId="{49AA4B62-D8E5-4BFF-9774-4346A0DB6BE5}" destId="{A0548F61-7D9F-422E-A5A4-1698552415AC}" srcOrd="3" destOrd="0" parTransId="{77483560-17AF-421B-8B38-592F3FDF6439}" sibTransId="{1B928389-031F-489A-81BC-8DB581AC977C}"/>
    <dgm:cxn modelId="{19312E43-2819-44AD-AA9A-AFC2E236A431}" type="presOf" srcId="{D45F2692-C54B-4896-8B37-F07737ACE596}" destId="{1253BB0C-DDCC-4E55-B36F-443674C95957}" srcOrd="0" destOrd="2" presId="urn:microsoft.com/office/officeart/2005/8/layout/hList1"/>
    <dgm:cxn modelId="{5D541D0F-D9B1-4B3D-AB0E-57C55A8A9D47}" srcId="{49AA4B62-D8E5-4BFF-9774-4346A0DB6BE5}" destId="{4FC9B448-11E9-4B7A-B138-78E9FBA3D3A2}" srcOrd="0" destOrd="0" parTransId="{F0763FEB-0383-437F-888A-B592817A0DFF}" sibTransId="{D38AFBA8-2BB9-4163-A50C-02415BE16E93}"/>
    <dgm:cxn modelId="{A24FDBE4-6E17-423A-96DB-B2795ACB4404}" type="presOf" srcId="{4FC9B448-11E9-4B7A-B138-78E9FBA3D3A2}" destId="{1253BB0C-DDCC-4E55-B36F-443674C95957}" srcOrd="0" destOrd="0" presId="urn:microsoft.com/office/officeart/2005/8/layout/hList1"/>
    <dgm:cxn modelId="{1CBC91AA-83AA-4766-8CA0-FB4D7671180F}" type="presOf" srcId="{E79DE9AD-261B-447D-90F6-853392689987}" destId="{1253BB0C-DDCC-4E55-B36F-443674C95957}" srcOrd="0" destOrd="1" presId="urn:microsoft.com/office/officeart/2005/8/layout/hList1"/>
    <dgm:cxn modelId="{AF40F2DF-16D9-4621-92FF-2B68DFF82678}" type="presOf" srcId="{A0548F61-7D9F-422E-A5A4-1698552415AC}" destId="{1253BB0C-DDCC-4E55-B36F-443674C95957}" srcOrd="0" destOrd="3" presId="urn:microsoft.com/office/officeart/2005/8/layout/hList1"/>
    <dgm:cxn modelId="{A2DD39C9-24C0-4B46-BD9A-6780771F8783}" srcId="{49AA4B62-D8E5-4BFF-9774-4346A0DB6BE5}" destId="{6AB35A78-D9D8-4CD7-A312-E48FDA922F4B}" srcOrd="4" destOrd="0" parTransId="{CDA9E71A-4604-482B-ABF8-C6B90B2711BE}" sibTransId="{FC72E969-4E23-4B9F-A8C4-684F7D5D95CE}"/>
    <dgm:cxn modelId="{1FE90AB7-E734-4AEA-9D61-5AC3B920E7FF}" type="presOf" srcId="{FF9EC57B-554A-4E07-B2BD-4CF83B33ACB4}" destId="{0A636163-5231-426B-BBA3-8BB793F2E9B4}" srcOrd="0" destOrd="0" presId="urn:microsoft.com/office/officeart/2005/8/layout/hList1"/>
    <dgm:cxn modelId="{329174B7-1368-4B20-B277-4A4D9E0C705E}" type="presParOf" srcId="{0A636163-5231-426B-BBA3-8BB793F2E9B4}" destId="{138741E4-F81F-4C56-830C-6739E6200A35}" srcOrd="0" destOrd="0" presId="urn:microsoft.com/office/officeart/2005/8/layout/hList1"/>
    <dgm:cxn modelId="{D524F77A-800B-4D77-8F95-095AAD169596}" type="presParOf" srcId="{138741E4-F81F-4C56-830C-6739E6200A35}" destId="{256DB95A-E13A-4BC0-A796-0B0D1E113FA4}" srcOrd="0" destOrd="0" presId="urn:microsoft.com/office/officeart/2005/8/layout/hList1"/>
    <dgm:cxn modelId="{C5502F6A-E5DA-4B61-A3EE-E3087EAC8C45}" type="presParOf" srcId="{138741E4-F81F-4C56-830C-6739E6200A35}" destId="{1253BB0C-DDCC-4E55-B36F-443674C95957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F6D37E-7CC7-4A8A-A3B2-3E43046AC5DA}" type="doc">
      <dgm:prSet loTypeId="urn:microsoft.com/office/officeart/2005/8/layout/h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698B8DED-4307-4E2D-BEB8-2718B38FE662}">
      <dgm:prSet phldrT="[Testo]" custT="1"/>
      <dgm:spPr/>
      <dgm:t>
        <a:bodyPr/>
        <a:lstStyle/>
        <a:p>
          <a:r>
            <a:rPr lang="it-IT" sz="2000" b="1" dirty="0" smtClean="0">
              <a:latin typeface="Arial" pitchFamily="34" charset="0"/>
              <a:cs typeface="Arial" pitchFamily="34" charset="0"/>
            </a:rPr>
            <a:t>Traguardi della Competenza</a:t>
          </a:r>
          <a:endParaRPr lang="it-IT" sz="2000" b="1" dirty="0">
            <a:latin typeface="Arial" pitchFamily="34" charset="0"/>
            <a:cs typeface="Arial" pitchFamily="34" charset="0"/>
          </a:endParaRPr>
        </a:p>
      </dgm:t>
    </dgm:pt>
    <dgm:pt modelId="{9A2326A7-9315-43EC-8F4B-A41138FC815E}" type="parTrans" cxnId="{5A3387CC-78A7-4C5A-A896-AA279F0D434E}">
      <dgm:prSet/>
      <dgm:spPr/>
      <dgm:t>
        <a:bodyPr/>
        <a:lstStyle/>
        <a:p>
          <a:endParaRPr lang="it-IT"/>
        </a:p>
      </dgm:t>
    </dgm:pt>
    <dgm:pt modelId="{1B6A81C7-C5C3-41D2-A323-15BEDC3E1DFF}" type="sibTrans" cxnId="{5A3387CC-78A7-4C5A-A896-AA279F0D434E}">
      <dgm:prSet/>
      <dgm:spPr/>
      <dgm:t>
        <a:bodyPr/>
        <a:lstStyle/>
        <a:p>
          <a:endParaRPr lang="it-IT"/>
        </a:p>
      </dgm:t>
    </dgm:pt>
    <dgm:pt modelId="{AE444F1C-FFC3-4351-8A05-1C45FD56E27D}">
      <dgm:prSet phldrT="[Testo]"/>
      <dgm:spPr/>
      <dgm:t>
        <a:bodyPr/>
        <a:lstStyle/>
        <a:p>
          <a:r>
            <a:rPr lang="it-IT" b="1" dirty="0" smtClean="0">
              <a:latin typeface="Arial" pitchFamily="34" charset="0"/>
              <a:cs typeface="Arial" pitchFamily="34" charset="0"/>
            </a:rPr>
            <a:t>Sperimenta rime, filastrocche, drammatizzazioni: inventa nuove parole, cerca somiglianze e analogie tra suoni e significati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1D399B84-6656-4C31-9164-8DEA5FD19B26}" type="parTrans" cxnId="{5B29FCE4-C030-49D3-86A2-060B94DFF769}">
      <dgm:prSet/>
      <dgm:spPr/>
      <dgm:t>
        <a:bodyPr/>
        <a:lstStyle/>
        <a:p>
          <a:endParaRPr lang="it-IT"/>
        </a:p>
      </dgm:t>
    </dgm:pt>
    <dgm:pt modelId="{6FD201A8-4E1D-4416-B3C2-002A0D173DF3}" type="sibTrans" cxnId="{5B29FCE4-C030-49D3-86A2-060B94DFF769}">
      <dgm:prSet/>
      <dgm:spPr/>
      <dgm:t>
        <a:bodyPr/>
        <a:lstStyle/>
        <a:p>
          <a:endParaRPr lang="it-IT"/>
        </a:p>
      </dgm:t>
    </dgm:pt>
    <dgm:pt modelId="{F71ED22F-CBD1-41F1-B6A4-623B2AFD634C}">
      <dgm:prSet/>
      <dgm:spPr/>
      <dgm:t>
        <a:bodyPr/>
        <a:lstStyle/>
        <a:p>
          <a:r>
            <a:rPr lang="it-IT" b="1" dirty="0" smtClean="0">
              <a:latin typeface="Arial" pitchFamily="34" charset="0"/>
              <a:cs typeface="Arial" pitchFamily="34" charset="0"/>
            </a:rPr>
            <a:t>Ascolta e comprende narrazioni, racconta e inventa storie; usa il linguaggio per progettare attività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E6F125D3-B452-4999-9F44-0AAA1DC568BD}" type="parTrans" cxnId="{2D0AE151-90FA-48F8-804D-7461CBA7820C}">
      <dgm:prSet/>
      <dgm:spPr/>
      <dgm:t>
        <a:bodyPr/>
        <a:lstStyle/>
        <a:p>
          <a:endParaRPr lang="it-IT"/>
        </a:p>
      </dgm:t>
    </dgm:pt>
    <dgm:pt modelId="{E3F4A32F-0590-49BE-8918-694509A400C5}" type="sibTrans" cxnId="{2D0AE151-90FA-48F8-804D-7461CBA7820C}">
      <dgm:prSet/>
      <dgm:spPr/>
      <dgm:t>
        <a:bodyPr/>
        <a:lstStyle/>
        <a:p>
          <a:endParaRPr lang="it-IT"/>
        </a:p>
      </dgm:t>
    </dgm:pt>
    <dgm:pt modelId="{F0AC986F-2B72-469D-8FBB-3C4E1FDEE531}">
      <dgm:prSet/>
      <dgm:spPr/>
      <dgm:t>
        <a:bodyPr/>
        <a:lstStyle/>
        <a:p>
          <a:r>
            <a:rPr lang="it-IT" b="1" dirty="0" smtClean="0">
              <a:latin typeface="Arial" pitchFamily="34" charset="0"/>
              <a:cs typeface="Arial" pitchFamily="34" charset="0"/>
            </a:rPr>
            <a:t>Si avvicina alla lingua scritta, esplora e sperimenta prime forme di comunicazione attraverso la scrittura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EFA7E900-48F3-4ED6-A8DE-300F1657E8F3}" type="parTrans" cxnId="{9B175E4A-FA14-45D1-A49B-720613086AF6}">
      <dgm:prSet/>
      <dgm:spPr/>
      <dgm:t>
        <a:bodyPr/>
        <a:lstStyle/>
        <a:p>
          <a:endParaRPr lang="it-IT"/>
        </a:p>
      </dgm:t>
    </dgm:pt>
    <dgm:pt modelId="{8280F8BE-D068-4414-9FFC-79E1E7D3BF3B}" type="sibTrans" cxnId="{9B175E4A-FA14-45D1-A49B-720613086AF6}">
      <dgm:prSet/>
      <dgm:spPr/>
      <dgm:t>
        <a:bodyPr/>
        <a:lstStyle/>
        <a:p>
          <a:endParaRPr lang="it-IT"/>
        </a:p>
      </dgm:t>
    </dgm:pt>
    <dgm:pt modelId="{9084F490-9873-442D-BA1E-085342E333AF}" type="pres">
      <dgm:prSet presAssocID="{26F6D37E-7CC7-4A8A-A3B2-3E43046AC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46AB066-A1E1-4282-B05A-EB5AE969C1F7}" type="pres">
      <dgm:prSet presAssocID="{698B8DED-4307-4E2D-BEB8-2718B38FE662}" presName="composite" presStyleCnt="0"/>
      <dgm:spPr/>
      <dgm:t>
        <a:bodyPr/>
        <a:lstStyle/>
        <a:p>
          <a:endParaRPr lang="it-IT"/>
        </a:p>
      </dgm:t>
    </dgm:pt>
    <dgm:pt modelId="{BF7CD9FC-12B7-49C4-8DB8-6A7E811595F2}" type="pres">
      <dgm:prSet presAssocID="{698B8DED-4307-4E2D-BEB8-2718B38FE66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23053B-6EBC-4147-A4C0-5C374D98FEC7}" type="pres">
      <dgm:prSet presAssocID="{698B8DED-4307-4E2D-BEB8-2718B38FE66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2D59796-4BC6-45ED-A05E-DB5935D942FE}" type="presOf" srcId="{F0AC986F-2B72-469D-8FBB-3C4E1FDEE531}" destId="{5823053B-6EBC-4147-A4C0-5C374D98FEC7}" srcOrd="0" destOrd="2" presId="urn:microsoft.com/office/officeart/2005/8/layout/hList1"/>
    <dgm:cxn modelId="{5A3387CC-78A7-4C5A-A896-AA279F0D434E}" srcId="{26F6D37E-7CC7-4A8A-A3B2-3E43046AC5DA}" destId="{698B8DED-4307-4E2D-BEB8-2718B38FE662}" srcOrd="0" destOrd="0" parTransId="{9A2326A7-9315-43EC-8F4B-A41138FC815E}" sibTransId="{1B6A81C7-C5C3-41D2-A323-15BEDC3E1DFF}"/>
    <dgm:cxn modelId="{715A9AA7-2B65-4B75-B264-81E04FAAF502}" type="presOf" srcId="{698B8DED-4307-4E2D-BEB8-2718B38FE662}" destId="{BF7CD9FC-12B7-49C4-8DB8-6A7E811595F2}" srcOrd="0" destOrd="0" presId="urn:microsoft.com/office/officeart/2005/8/layout/hList1"/>
    <dgm:cxn modelId="{DEA13895-24BA-4165-9D5E-5695041B7653}" type="presOf" srcId="{F71ED22F-CBD1-41F1-B6A4-623B2AFD634C}" destId="{5823053B-6EBC-4147-A4C0-5C374D98FEC7}" srcOrd="0" destOrd="1" presId="urn:microsoft.com/office/officeart/2005/8/layout/hList1"/>
    <dgm:cxn modelId="{9B175E4A-FA14-45D1-A49B-720613086AF6}" srcId="{698B8DED-4307-4E2D-BEB8-2718B38FE662}" destId="{F0AC986F-2B72-469D-8FBB-3C4E1FDEE531}" srcOrd="2" destOrd="0" parTransId="{EFA7E900-48F3-4ED6-A8DE-300F1657E8F3}" sibTransId="{8280F8BE-D068-4414-9FFC-79E1E7D3BF3B}"/>
    <dgm:cxn modelId="{2875C152-D8A3-437A-9D42-A35FC38C58C2}" type="presOf" srcId="{26F6D37E-7CC7-4A8A-A3B2-3E43046AC5DA}" destId="{9084F490-9873-442D-BA1E-085342E333AF}" srcOrd="0" destOrd="0" presId="urn:microsoft.com/office/officeart/2005/8/layout/hList1"/>
    <dgm:cxn modelId="{6B5D117A-AA0C-4770-A134-4A9AFBA61F04}" type="presOf" srcId="{AE444F1C-FFC3-4351-8A05-1C45FD56E27D}" destId="{5823053B-6EBC-4147-A4C0-5C374D98FEC7}" srcOrd="0" destOrd="0" presId="urn:microsoft.com/office/officeart/2005/8/layout/hList1"/>
    <dgm:cxn modelId="{2D0AE151-90FA-48F8-804D-7461CBA7820C}" srcId="{698B8DED-4307-4E2D-BEB8-2718B38FE662}" destId="{F71ED22F-CBD1-41F1-B6A4-623B2AFD634C}" srcOrd="1" destOrd="0" parTransId="{E6F125D3-B452-4999-9F44-0AAA1DC568BD}" sibTransId="{E3F4A32F-0590-49BE-8918-694509A400C5}"/>
    <dgm:cxn modelId="{5B29FCE4-C030-49D3-86A2-060B94DFF769}" srcId="{698B8DED-4307-4E2D-BEB8-2718B38FE662}" destId="{AE444F1C-FFC3-4351-8A05-1C45FD56E27D}" srcOrd="0" destOrd="0" parTransId="{1D399B84-6656-4C31-9164-8DEA5FD19B26}" sibTransId="{6FD201A8-4E1D-4416-B3C2-002A0D173DF3}"/>
    <dgm:cxn modelId="{01D6CC3E-2B77-4464-BC22-7498C8C9686E}" type="presParOf" srcId="{9084F490-9873-442D-BA1E-085342E333AF}" destId="{E46AB066-A1E1-4282-B05A-EB5AE969C1F7}" srcOrd="0" destOrd="0" presId="urn:microsoft.com/office/officeart/2005/8/layout/hList1"/>
    <dgm:cxn modelId="{000C47B5-FEF1-4CD8-AD3A-0C4DF45C5A4F}" type="presParOf" srcId="{E46AB066-A1E1-4282-B05A-EB5AE969C1F7}" destId="{BF7CD9FC-12B7-49C4-8DB8-6A7E811595F2}" srcOrd="0" destOrd="0" presId="urn:microsoft.com/office/officeart/2005/8/layout/hList1"/>
    <dgm:cxn modelId="{471AE474-49BD-463D-A01A-B4D82583F0D4}" type="presParOf" srcId="{E46AB066-A1E1-4282-B05A-EB5AE969C1F7}" destId="{5823053B-6EBC-4147-A4C0-5C374D98FEC7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9EC57B-554A-4E07-B2BD-4CF83B33ACB4}" type="doc">
      <dgm:prSet loTypeId="urn:microsoft.com/office/officeart/2005/8/layout/hList1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49AA4B62-D8E5-4BFF-9774-4346A0DB6BE5}">
      <dgm:prSet phldrT="[Testo]" custT="1"/>
      <dgm:spPr/>
      <dgm:t>
        <a:bodyPr/>
        <a:lstStyle/>
        <a:p>
          <a:r>
            <a:rPr lang="it-IT" sz="2800" b="1" dirty="0" smtClean="0">
              <a:latin typeface="Arial" pitchFamily="34" charset="0"/>
              <a:cs typeface="Arial" pitchFamily="34" charset="0"/>
            </a:rPr>
            <a:t>TO DO:</a:t>
          </a:r>
          <a:endParaRPr lang="it-IT" sz="2800" b="1" dirty="0">
            <a:latin typeface="Arial" pitchFamily="34" charset="0"/>
            <a:cs typeface="Arial" pitchFamily="34" charset="0"/>
          </a:endParaRPr>
        </a:p>
      </dgm:t>
    </dgm:pt>
    <dgm:pt modelId="{4C63A061-2972-4B3B-AB10-67CFCE62EC10}" type="parTrans" cxnId="{68C05C9D-DDB7-4E11-8D73-ED9B98FD711E}">
      <dgm:prSet/>
      <dgm:spPr/>
      <dgm:t>
        <a:bodyPr/>
        <a:lstStyle/>
        <a:p>
          <a:endParaRPr lang="it-IT"/>
        </a:p>
      </dgm:t>
    </dgm:pt>
    <dgm:pt modelId="{FDF2794E-950E-4F1D-91BB-FD97F58C4BF8}" type="sibTrans" cxnId="{68C05C9D-DDB7-4E11-8D73-ED9B98FD711E}">
      <dgm:prSet/>
      <dgm:spPr/>
      <dgm:t>
        <a:bodyPr/>
        <a:lstStyle/>
        <a:p>
          <a:endParaRPr lang="it-IT"/>
        </a:p>
      </dgm:t>
    </dgm:pt>
    <dgm:pt modelId="{4FC9B448-11E9-4B7A-B138-78E9FBA3D3A2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dirty="0" smtClean="0">
              <a:latin typeface="Arial" pitchFamily="34" charset="0"/>
              <a:cs typeface="Arial" pitchFamily="34" charset="0"/>
            </a:rPr>
            <a:t> Meta linguaggio: assonanze e rime, somiglianze semantiche, sillabe finali e iniziali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F0763FEB-0383-437F-888A-B592817A0DFF}" type="parTrans" cxnId="{5D541D0F-D9B1-4B3D-AB0E-57C55A8A9D47}">
      <dgm:prSet/>
      <dgm:spPr/>
      <dgm:t>
        <a:bodyPr/>
        <a:lstStyle/>
        <a:p>
          <a:endParaRPr lang="it-IT"/>
        </a:p>
      </dgm:t>
    </dgm:pt>
    <dgm:pt modelId="{D38AFBA8-2BB9-4163-A50C-02415BE16E93}" type="sibTrans" cxnId="{5D541D0F-D9B1-4B3D-AB0E-57C55A8A9D47}">
      <dgm:prSet/>
      <dgm:spPr/>
      <dgm:t>
        <a:bodyPr/>
        <a:lstStyle/>
        <a:p>
          <a:endParaRPr lang="it-IT"/>
        </a:p>
      </dgm:t>
    </dgm:pt>
    <dgm:pt modelId="{F4C136EC-EA3E-4583-A690-9C0308231960}">
      <dgm:prSet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dirty="0">
            <a:latin typeface="Arial" pitchFamily="34" charset="0"/>
            <a:cs typeface="Arial" pitchFamily="34" charset="0"/>
          </a:endParaRPr>
        </a:p>
      </dgm:t>
    </dgm:pt>
    <dgm:pt modelId="{93CA3191-7932-4D23-8B71-FEDF53ACD316}" type="parTrans" cxnId="{6F959D7E-28FA-4E05-8325-2313DC5F3C4C}">
      <dgm:prSet/>
      <dgm:spPr/>
      <dgm:t>
        <a:bodyPr/>
        <a:lstStyle/>
        <a:p>
          <a:endParaRPr lang="it-IT"/>
        </a:p>
      </dgm:t>
    </dgm:pt>
    <dgm:pt modelId="{6D5B527A-7890-4CBA-B009-6BD89E3E2831}" type="sibTrans" cxnId="{6F959D7E-28FA-4E05-8325-2313DC5F3C4C}">
      <dgm:prSet/>
      <dgm:spPr/>
      <dgm:t>
        <a:bodyPr/>
        <a:lstStyle/>
        <a:p>
          <a:endParaRPr lang="it-IT"/>
        </a:p>
      </dgm:t>
    </dgm:pt>
    <dgm:pt modelId="{E1FBA6AC-EEBD-4F6F-98AA-158BB3B153E2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dirty="0" smtClean="0">
              <a:latin typeface="Arial" pitchFamily="34" charset="0"/>
              <a:cs typeface="Arial" pitchFamily="34" charset="0"/>
            </a:rPr>
            <a:t> Ascoltare e comprendere i discorsi altrui e i testi letti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AD659C3A-0CC2-493B-B012-395CBC08A209}" type="parTrans" cxnId="{5B17162B-C01D-4F45-9AED-5EC90815E378}">
      <dgm:prSet/>
      <dgm:spPr/>
      <dgm:t>
        <a:bodyPr/>
        <a:lstStyle/>
        <a:p>
          <a:endParaRPr lang="it-IT"/>
        </a:p>
      </dgm:t>
    </dgm:pt>
    <dgm:pt modelId="{3669DD72-5B92-4B61-B4B4-817B2E2AF29E}" type="sibTrans" cxnId="{5B17162B-C01D-4F45-9AED-5EC90815E378}">
      <dgm:prSet/>
      <dgm:spPr/>
      <dgm:t>
        <a:bodyPr/>
        <a:lstStyle/>
        <a:p>
          <a:endParaRPr lang="it-IT"/>
        </a:p>
      </dgm:t>
    </dgm:pt>
    <dgm:pt modelId="{323275E0-2A79-412C-BD60-6642A4269EF7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dirty="0" smtClean="0">
              <a:latin typeface="Arial" pitchFamily="34" charset="0"/>
              <a:cs typeface="Arial" pitchFamily="34" charset="0"/>
            </a:rPr>
            <a:t> Intervenire autonomamente nei discorsi di gruppo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4736562A-27E2-420C-84C7-80062B613FCC}" type="parTrans" cxnId="{22F48597-144E-40F4-AC3C-1E0C9DADF6A1}">
      <dgm:prSet/>
      <dgm:spPr/>
      <dgm:t>
        <a:bodyPr/>
        <a:lstStyle/>
        <a:p>
          <a:endParaRPr lang="it-IT"/>
        </a:p>
      </dgm:t>
    </dgm:pt>
    <dgm:pt modelId="{7765A33B-52D2-41D6-BB39-BD142977E8F2}" type="sibTrans" cxnId="{22F48597-144E-40F4-AC3C-1E0C9DADF6A1}">
      <dgm:prSet/>
      <dgm:spPr/>
      <dgm:t>
        <a:bodyPr/>
        <a:lstStyle/>
        <a:p>
          <a:endParaRPr lang="it-IT"/>
        </a:p>
      </dgm:t>
    </dgm:pt>
    <dgm:pt modelId="{25480C9C-1F41-4649-8C2D-7082A33D616E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dirty="0" smtClean="0">
              <a:latin typeface="Arial" pitchFamily="34" charset="0"/>
              <a:cs typeface="Arial" pitchFamily="34" charset="0"/>
            </a:rPr>
            <a:t> Formulare ipotesi sulla lingua scritta e sperimentare le prime forme di comunicazione attraverso la scrittura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FC31263B-46FC-41E4-BD1F-77C22797C300}" type="parTrans" cxnId="{9259FFF7-F39C-43FE-A88A-CAFA2B2E3C27}">
      <dgm:prSet/>
      <dgm:spPr/>
      <dgm:t>
        <a:bodyPr/>
        <a:lstStyle/>
        <a:p>
          <a:endParaRPr lang="it-IT"/>
        </a:p>
      </dgm:t>
    </dgm:pt>
    <dgm:pt modelId="{D5EED6CD-00D1-4215-8D6C-8297F20D9FCE}" type="sibTrans" cxnId="{9259FFF7-F39C-43FE-A88A-CAFA2B2E3C27}">
      <dgm:prSet/>
      <dgm:spPr/>
      <dgm:t>
        <a:bodyPr/>
        <a:lstStyle/>
        <a:p>
          <a:endParaRPr lang="it-IT"/>
        </a:p>
      </dgm:t>
    </dgm:pt>
    <dgm:pt modelId="{0A636163-5231-426B-BBA3-8BB793F2E9B4}" type="pres">
      <dgm:prSet presAssocID="{FF9EC57B-554A-4E07-B2BD-4CF83B33AC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38741E4-F81F-4C56-830C-6739E6200A35}" type="pres">
      <dgm:prSet presAssocID="{49AA4B62-D8E5-4BFF-9774-4346A0DB6BE5}" presName="composite" presStyleCnt="0"/>
      <dgm:spPr/>
    </dgm:pt>
    <dgm:pt modelId="{256DB95A-E13A-4BC0-A796-0B0D1E113FA4}" type="pres">
      <dgm:prSet presAssocID="{49AA4B62-D8E5-4BFF-9774-4346A0DB6BE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53BB0C-DDCC-4E55-B36F-443674C95957}" type="pres">
      <dgm:prSet presAssocID="{49AA4B62-D8E5-4BFF-9774-4346A0DB6BE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E0E50B1-91D0-482D-9C78-6CAA5B393061}" type="presOf" srcId="{49AA4B62-D8E5-4BFF-9774-4346A0DB6BE5}" destId="{256DB95A-E13A-4BC0-A796-0B0D1E113FA4}" srcOrd="0" destOrd="0" presId="urn:microsoft.com/office/officeart/2005/8/layout/hList1"/>
    <dgm:cxn modelId="{28B406B4-DB4F-406C-899D-53493AC95AF8}" type="presOf" srcId="{323275E0-2A79-412C-BD60-6642A4269EF7}" destId="{1253BB0C-DDCC-4E55-B36F-443674C95957}" srcOrd="0" destOrd="2" presId="urn:microsoft.com/office/officeart/2005/8/layout/hList1"/>
    <dgm:cxn modelId="{68C05C9D-DDB7-4E11-8D73-ED9B98FD711E}" srcId="{FF9EC57B-554A-4E07-B2BD-4CF83B33ACB4}" destId="{49AA4B62-D8E5-4BFF-9774-4346A0DB6BE5}" srcOrd="0" destOrd="0" parTransId="{4C63A061-2972-4B3B-AB10-67CFCE62EC10}" sibTransId="{FDF2794E-950E-4F1D-91BB-FD97F58C4BF8}"/>
    <dgm:cxn modelId="{71A95013-6F88-40B3-AFE9-D3D3B9BD5ABA}" type="presOf" srcId="{F4C136EC-EA3E-4583-A690-9C0308231960}" destId="{1253BB0C-DDCC-4E55-B36F-443674C95957}" srcOrd="0" destOrd="4" presId="urn:microsoft.com/office/officeart/2005/8/layout/hList1"/>
    <dgm:cxn modelId="{9259FFF7-F39C-43FE-A88A-CAFA2B2E3C27}" srcId="{49AA4B62-D8E5-4BFF-9774-4346A0DB6BE5}" destId="{25480C9C-1F41-4649-8C2D-7082A33D616E}" srcOrd="3" destOrd="0" parTransId="{FC31263B-46FC-41E4-BD1F-77C22797C300}" sibTransId="{D5EED6CD-00D1-4215-8D6C-8297F20D9FCE}"/>
    <dgm:cxn modelId="{22F48597-144E-40F4-AC3C-1E0C9DADF6A1}" srcId="{49AA4B62-D8E5-4BFF-9774-4346A0DB6BE5}" destId="{323275E0-2A79-412C-BD60-6642A4269EF7}" srcOrd="2" destOrd="0" parTransId="{4736562A-27E2-420C-84C7-80062B613FCC}" sibTransId="{7765A33B-52D2-41D6-BB39-BD142977E8F2}"/>
    <dgm:cxn modelId="{BC30103F-2273-45AB-BADF-411872F5E85F}" type="presOf" srcId="{FF9EC57B-554A-4E07-B2BD-4CF83B33ACB4}" destId="{0A636163-5231-426B-BBA3-8BB793F2E9B4}" srcOrd="0" destOrd="0" presId="urn:microsoft.com/office/officeart/2005/8/layout/hList1"/>
    <dgm:cxn modelId="{EFD8E328-B662-4F22-8674-0B5D6CF5D781}" type="presOf" srcId="{4FC9B448-11E9-4B7A-B138-78E9FBA3D3A2}" destId="{1253BB0C-DDCC-4E55-B36F-443674C95957}" srcOrd="0" destOrd="0" presId="urn:microsoft.com/office/officeart/2005/8/layout/hList1"/>
    <dgm:cxn modelId="{5D541D0F-D9B1-4B3D-AB0E-57C55A8A9D47}" srcId="{49AA4B62-D8E5-4BFF-9774-4346A0DB6BE5}" destId="{4FC9B448-11E9-4B7A-B138-78E9FBA3D3A2}" srcOrd="0" destOrd="0" parTransId="{F0763FEB-0383-437F-888A-B592817A0DFF}" sibTransId="{D38AFBA8-2BB9-4163-A50C-02415BE16E93}"/>
    <dgm:cxn modelId="{5B17162B-C01D-4F45-9AED-5EC90815E378}" srcId="{49AA4B62-D8E5-4BFF-9774-4346A0DB6BE5}" destId="{E1FBA6AC-EEBD-4F6F-98AA-158BB3B153E2}" srcOrd="1" destOrd="0" parTransId="{AD659C3A-0CC2-493B-B012-395CBC08A209}" sibTransId="{3669DD72-5B92-4B61-B4B4-817B2E2AF29E}"/>
    <dgm:cxn modelId="{6F959D7E-28FA-4E05-8325-2313DC5F3C4C}" srcId="{49AA4B62-D8E5-4BFF-9774-4346A0DB6BE5}" destId="{F4C136EC-EA3E-4583-A690-9C0308231960}" srcOrd="4" destOrd="0" parTransId="{93CA3191-7932-4D23-8B71-FEDF53ACD316}" sibTransId="{6D5B527A-7890-4CBA-B009-6BD89E3E2831}"/>
    <dgm:cxn modelId="{FB62E786-FDF2-438C-9F91-62578FD3A02B}" type="presOf" srcId="{E1FBA6AC-EEBD-4F6F-98AA-158BB3B153E2}" destId="{1253BB0C-DDCC-4E55-B36F-443674C95957}" srcOrd="0" destOrd="1" presId="urn:microsoft.com/office/officeart/2005/8/layout/hList1"/>
    <dgm:cxn modelId="{31D90628-4DF0-4255-AB80-4EE4913EDD73}" type="presOf" srcId="{25480C9C-1F41-4649-8C2D-7082A33D616E}" destId="{1253BB0C-DDCC-4E55-B36F-443674C95957}" srcOrd="0" destOrd="3" presId="urn:microsoft.com/office/officeart/2005/8/layout/hList1"/>
    <dgm:cxn modelId="{3A5B5813-22C3-42BA-B338-13DDDC7AA0EE}" type="presParOf" srcId="{0A636163-5231-426B-BBA3-8BB793F2E9B4}" destId="{138741E4-F81F-4C56-830C-6739E6200A35}" srcOrd="0" destOrd="0" presId="urn:microsoft.com/office/officeart/2005/8/layout/hList1"/>
    <dgm:cxn modelId="{DECD5E50-46B3-47CB-90E3-36154130F2F2}" type="presParOf" srcId="{138741E4-F81F-4C56-830C-6739E6200A35}" destId="{256DB95A-E13A-4BC0-A796-0B0D1E113FA4}" srcOrd="0" destOrd="0" presId="urn:microsoft.com/office/officeart/2005/8/layout/hList1"/>
    <dgm:cxn modelId="{104E69A8-9024-40DE-AA57-1DEE3B752796}" type="presParOf" srcId="{138741E4-F81F-4C56-830C-6739E6200A35}" destId="{1253BB0C-DDCC-4E55-B36F-443674C95957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7A2E09-0A8C-4E1A-9134-11B86BF0769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5E44237-B304-4D8B-87B1-DDA252D84C41}">
      <dgm:prSet phldrT="[Testo]" custT="1"/>
      <dgm:spPr/>
      <dgm:t>
        <a:bodyPr/>
        <a:lstStyle/>
        <a:p>
          <a:r>
            <a:rPr lang="it-IT" sz="2000" b="1" dirty="0" smtClean="0">
              <a:latin typeface="Arial" pitchFamily="34" charset="0"/>
              <a:cs typeface="Arial" pitchFamily="34" charset="0"/>
            </a:rPr>
            <a:t>Attenzione continuativa alla spiegazione e durante lo svolgimento del compito  </a:t>
          </a:r>
          <a:r>
            <a:rPr lang="it-IT" sz="2000" b="1" dirty="0" smtClean="0"/>
            <a:t> </a:t>
          </a:r>
          <a:endParaRPr lang="it-IT" sz="2000" b="1" dirty="0"/>
        </a:p>
      </dgm:t>
    </dgm:pt>
    <dgm:pt modelId="{C6664EEA-AB2F-4903-B397-570E34C4BE9A}" type="parTrans" cxnId="{5E2945DC-BCB8-4C1F-82B6-FEB568CF105C}">
      <dgm:prSet/>
      <dgm:spPr/>
      <dgm:t>
        <a:bodyPr/>
        <a:lstStyle/>
        <a:p>
          <a:endParaRPr lang="it-IT"/>
        </a:p>
      </dgm:t>
    </dgm:pt>
    <dgm:pt modelId="{9DDB40F5-18DB-4EA0-BE7F-D08F8E6E2B48}" type="sibTrans" cxnId="{5E2945DC-BCB8-4C1F-82B6-FEB568CF105C}">
      <dgm:prSet/>
      <dgm:spPr/>
      <dgm:t>
        <a:bodyPr/>
        <a:lstStyle/>
        <a:p>
          <a:endParaRPr lang="it-IT"/>
        </a:p>
      </dgm:t>
    </dgm:pt>
    <dgm:pt modelId="{969C99E6-6ECC-4A67-A632-1A57B036CD4B}">
      <dgm:prSet phldrT="[Testo]"/>
      <dgm:spPr/>
      <dgm:t>
        <a:bodyPr/>
        <a:lstStyle/>
        <a:p>
          <a:r>
            <a:rPr lang="it-IT" b="1" dirty="0" smtClean="0">
              <a:latin typeface="Arial" pitchFamily="34" charset="0"/>
              <a:cs typeface="Arial" pitchFamily="34" charset="0"/>
            </a:rPr>
            <a:t>Capacità di ascolto e rispetto dei turni</a:t>
          </a:r>
          <a:r>
            <a:rPr lang="it-IT" dirty="0" smtClean="0">
              <a:latin typeface="Arial" pitchFamily="34" charset="0"/>
              <a:cs typeface="Arial" pitchFamily="34" charset="0"/>
            </a:rPr>
            <a:t> 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465AE209-D0A8-4573-83E1-BA18CF5793A5}" type="parTrans" cxnId="{C547A174-288C-4B25-B678-4A79472ED36D}">
      <dgm:prSet/>
      <dgm:spPr/>
      <dgm:t>
        <a:bodyPr/>
        <a:lstStyle/>
        <a:p>
          <a:endParaRPr lang="it-IT"/>
        </a:p>
      </dgm:t>
    </dgm:pt>
    <dgm:pt modelId="{86ABD34E-5194-4BE3-B50E-0E0AA7BA380A}" type="sibTrans" cxnId="{C547A174-288C-4B25-B678-4A79472ED36D}">
      <dgm:prSet/>
      <dgm:spPr/>
      <dgm:t>
        <a:bodyPr/>
        <a:lstStyle/>
        <a:p>
          <a:endParaRPr lang="it-IT"/>
        </a:p>
      </dgm:t>
    </dgm:pt>
    <dgm:pt modelId="{E88475FF-8DD8-4D82-A3C2-AB138174BBD4}">
      <dgm:prSet phldrT="[Testo]" custT="1"/>
      <dgm:spPr/>
      <dgm:t>
        <a:bodyPr/>
        <a:lstStyle/>
        <a:p>
          <a:r>
            <a:rPr lang="it-IT" sz="2000" b="1" dirty="0" smtClean="0">
              <a:latin typeface="Arial" pitchFamily="34" charset="0"/>
              <a:cs typeface="Arial" pitchFamily="34" charset="0"/>
            </a:rPr>
            <a:t>Strategie di organizzazione del proprio tempo e del proprio lavoro</a:t>
          </a:r>
          <a:endParaRPr lang="it-IT" sz="2000" b="1" dirty="0">
            <a:latin typeface="Arial" pitchFamily="34" charset="0"/>
            <a:cs typeface="Arial" pitchFamily="34" charset="0"/>
          </a:endParaRPr>
        </a:p>
      </dgm:t>
    </dgm:pt>
    <dgm:pt modelId="{890E5DCF-4533-441D-9001-1D20E2056204}" type="parTrans" cxnId="{2C29C469-18AE-41CF-938D-BCD6C921FD00}">
      <dgm:prSet/>
      <dgm:spPr/>
      <dgm:t>
        <a:bodyPr/>
        <a:lstStyle/>
        <a:p>
          <a:endParaRPr lang="it-IT"/>
        </a:p>
      </dgm:t>
    </dgm:pt>
    <dgm:pt modelId="{DA8E0C8D-BE84-4D9E-B40B-2809A6FAA9F3}" type="sibTrans" cxnId="{2C29C469-18AE-41CF-938D-BCD6C921FD00}">
      <dgm:prSet/>
      <dgm:spPr/>
      <dgm:t>
        <a:bodyPr/>
        <a:lstStyle/>
        <a:p>
          <a:endParaRPr lang="it-IT"/>
        </a:p>
      </dgm:t>
    </dgm:pt>
    <dgm:pt modelId="{AA663C0C-D804-4A96-8AC6-77F1A713D110}">
      <dgm:prSet/>
      <dgm:spPr/>
      <dgm:t>
        <a:bodyPr/>
        <a:lstStyle/>
        <a:p>
          <a:r>
            <a:rPr lang="it-IT" b="1" dirty="0" smtClean="0">
              <a:latin typeface="Arial" pitchFamily="34" charset="0"/>
              <a:cs typeface="Arial" pitchFamily="34" charset="0"/>
            </a:rPr>
            <a:t>Individuare il materiale occorrente e i compiti da svolgere sulla base delle indicazioni date</a:t>
          </a:r>
          <a:endParaRPr lang="it-IT" b="1" dirty="0">
            <a:latin typeface="Arial" pitchFamily="34" charset="0"/>
            <a:cs typeface="Arial" pitchFamily="34" charset="0"/>
          </a:endParaRPr>
        </a:p>
      </dgm:t>
    </dgm:pt>
    <dgm:pt modelId="{52BC09CF-EFBC-4CCE-9798-EDEA0615865C}" type="parTrans" cxnId="{5B19C687-3B3B-4EC4-A257-47EC97890578}">
      <dgm:prSet/>
      <dgm:spPr/>
      <dgm:t>
        <a:bodyPr/>
        <a:lstStyle/>
        <a:p>
          <a:endParaRPr lang="it-IT"/>
        </a:p>
      </dgm:t>
    </dgm:pt>
    <dgm:pt modelId="{6C719EDA-1F37-4F3F-BB84-4E2965020D60}" type="sibTrans" cxnId="{5B19C687-3B3B-4EC4-A257-47EC97890578}">
      <dgm:prSet/>
      <dgm:spPr/>
      <dgm:t>
        <a:bodyPr/>
        <a:lstStyle/>
        <a:p>
          <a:endParaRPr lang="it-IT"/>
        </a:p>
      </dgm:t>
    </dgm:pt>
    <dgm:pt modelId="{732CCCC7-8592-4710-B536-3431356456E1}" type="pres">
      <dgm:prSet presAssocID="{147A2E09-0A8C-4E1A-9134-11B86BF076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BC28209-A867-4600-B0D8-D6715365A049}" type="pres">
      <dgm:prSet presAssocID="{D5E44237-B304-4D8B-87B1-DDA252D84C41}" presName="parentLin" presStyleCnt="0"/>
      <dgm:spPr/>
    </dgm:pt>
    <dgm:pt modelId="{C112E0A2-30C9-410E-83AD-BE2ACDA68128}" type="pres">
      <dgm:prSet presAssocID="{D5E44237-B304-4D8B-87B1-DDA252D84C41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F0DAC8EB-2504-40D6-89C0-961C9CAA2D5C}" type="pres">
      <dgm:prSet presAssocID="{D5E44237-B304-4D8B-87B1-DDA252D84C41}" presName="parentText" presStyleLbl="node1" presStyleIdx="0" presStyleCnt="4" custScaleX="142857" custScaleY="10082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141A2B-02E5-416F-87BC-A6EB22547054}" type="pres">
      <dgm:prSet presAssocID="{D5E44237-B304-4D8B-87B1-DDA252D84C41}" presName="negativeSpace" presStyleCnt="0"/>
      <dgm:spPr/>
    </dgm:pt>
    <dgm:pt modelId="{0D823339-DF6E-4FE4-B85E-95319C9EBAA3}" type="pres">
      <dgm:prSet presAssocID="{D5E44237-B304-4D8B-87B1-DDA252D84C41}" presName="childText" presStyleLbl="conFgAcc1" presStyleIdx="0" presStyleCnt="4">
        <dgm:presLayoutVars>
          <dgm:bulletEnabled val="1"/>
        </dgm:presLayoutVars>
      </dgm:prSet>
      <dgm:spPr/>
    </dgm:pt>
    <dgm:pt modelId="{F6FAC38C-C02E-40D9-8391-D961E961EC08}" type="pres">
      <dgm:prSet presAssocID="{9DDB40F5-18DB-4EA0-BE7F-D08F8E6E2B48}" presName="spaceBetweenRectangles" presStyleCnt="0"/>
      <dgm:spPr/>
    </dgm:pt>
    <dgm:pt modelId="{5205C32A-9271-44C1-BABA-F96F50D56CAB}" type="pres">
      <dgm:prSet presAssocID="{969C99E6-6ECC-4A67-A632-1A57B036CD4B}" presName="parentLin" presStyleCnt="0"/>
      <dgm:spPr/>
    </dgm:pt>
    <dgm:pt modelId="{55619ADC-526D-408B-BC0F-D33665079478}" type="pres">
      <dgm:prSet presAssocID="{969C99E6-6ECC-4A67-A632-1A57B036CD4B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A4E054B0-7EB4-4DB4-9DC8-FDF774353969}" type="pres">
      <dgm:prSet presAssocID="{969C99E6-6ECC-4A67-A632-1A57B036CD4B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6358BD-7784-410D-B206-F72D8DD93EBE}" type="pres">
      <dgm:prSet presAssocID="{969C99E6-6ECC-4A67-A632-1A57B036CD4B}" presName="negativeSpace" presStyleCnt="0"/>
      <dgm:spPr/>
    </dgm:pt>
    <dgm:pt modelId="{BBC953E1-441D-42BC-A5C4-4DA1E264A466}" type="pres">
      <dgm:prSet presAssocID="{969C99E6-6ECC-4A67-A632-1A57B036CD4B}" presName="childText" presStyleLbl="conFgAcc1" presStyleIdx="1" presStyleCnt="4">
        <dgm:presLayoutVars>
          <dgm:bulletEnabled val="1"/>
        </dgm:presLayoutVars>
      </dgm:prSet>
      <dgm:spPr/>
    </dgm:pt>
    <dgm:pt modelId="{9008FFA6-D64A-4773-B673-0186AD044504}" type="pres">
      <dgm:prSet presAssocID="{86ABD34E-5194-4BE3-B50E-0E0AA7BA380A}" presName="spaceBetweenRectangles" presStyleCnt="0"/>
      <dgm:spPr/>
    </dgm:pt>
    <dgm:pt modelId="{26FB33C6-8672-49D7-BFF2-CAC832BA5160}" type="pres">
      <dgm:prSet presAssocID="{E88475FF-8DD8-4D82-A3C2-AB138174BBD4}" presName="parentLin" presStyleCnt="0"/>
      <dgm:spPr/>
    </dgm:pt>
    <dgm:pt modelId="{ACEF5765-686A-401E-80B1-40D2087F76B4}" type="pres">
      <dgm:prSet presAssocID="{E88475FF-8DD8-4D82-A3C2-AB138174BBD4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9438CE2F-41C7-4BDB-87C3-A99F0750D642}" type="pres">
      <dgm:prSet presAssocID="{E88475FF-8DD8-4D82-A3C2-AB138174BBD4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712F88-8C7F-492A-A069-5BDA8A6EAD8B}" type="pres">
      <dgm:prSet presAssocID="{E88475FF-8DD8-4D82-A3C2-AB138174BBD4}" presName="negativeSpace" presStyleCnt="0"/>
      <dgm:spPr/>
    </dgm:pt>
    <dgm:pt modelId="{1101FFFB-CC94-45AF-8CD0-469F9B348005}" type="pres">
      <dgm:prSet presAssocID="{E88475FF-8DD8-4D82-A3C2-AB138174BBD4}" presName="childText" presStyleLbl="conFgAcc1" presStyleIdx="2" presStyleCnt="4">
        <dgm:presLayoutVars>
          <dgm:bulletEnabled val="1"/>
        </dgm:presLayoutVars>
      </dgm:prSet>
      <dgm:spPr/>
    </dgm:pt>
    <dgm:pt modelId="{C77EB365-CC3F-43A3-924C-9897672DA6D0}" type="pres">
      <dgm:prSet presAssocID="{DA8E0C8D-BE84-4D9E-B40B-2809A6FAA9F3}" presName="spaceBetweenRectangles" presStyleCnt="0"/>
      <dgm:spPr/>
    </dgm:pt>
    <dgm:pt modelId="{8D464A7F-7648-466E-968A-47AA0C278916}" type="pres">
      <dgm:prSet presAssocID="{AA663C0C-D804-4A96-8AC6-77F1A713D110}" presName="parentLin" presStyleCnt="0"/>
      <dgm:spPr/>
    </dgm:pt>
    <dgm:pt modelId="{AF8BFA0F-A7EC-45C8-98ED-5A12B22C41BA}" type="pres">
      <dgm:prSet presAssocID="{AA663C0C-D804-4A96-8AC6-77F1A713D110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D8689004-A1A5-4F45-9290-1C1D3B8AF7DC}" type="pres">
      <dgm:prSet presAssocID="{AA663C0C-D804-4A96-8AC6-77F1A713D110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C6C194-61E8-4F8B-86A2-2D5824A4CE16}" type="pres">
      <dgm:prSet presAssocID="{AA663C0C-D804-4A96-8AC6-77F1A713D110}" presName="negativeSpace" presStyleCnt="0"/>
      <dgm:spPr/>
    </dgm:pt>
    <dgm:pt modelId="{E7A6F255-10EF-434F-9B12-57CB2A86AC38}" type="pres">
      <dgm:prSet presAssocID="{AA663C0C-D804-4A96-8AC6-77F1A713D11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0836463-575C-4CA4-8167-74590C459264}" type="presOf" srcId="{D5E44237-B304-4D8B-87B1-DDA252D84C41}" destId="{C112E0A2-30C9-410E-83AD-BE2ACDA68128}" srcOrd="0" destOrd="0" presId="urn:microsoft.com/office/officeart/2005/8/layout/list1"/>
    <dgm:cxn modelId="{D3D11291-5D0B-4D44-9C29-431395CC07F3}" type="presOf" srcId="{147A2E09-0A8C-4E1A-9134-11B86BF07694}" destId="{732CCCC7-8592-4710-B536-3431356456E1}" srcOrd="0" destOrd="0" presId="urn:microsoft.com/office/officeart/2005/8/layout/list1"/>
    <dgm:cxn modelId="{5B19C687-3B3B-4EC4-A257-47EC97890578}" srcId="{147A2E09-0A8C-4E1A-9134-11B86BF07694}" destId="{AA663C0C-D804-4A96-8AC6-77F1A713D110}" srcOrd="3" destOrd="0" parTransId="{52BC09CF-EFBC-4CCE-9798-EDEA0615865C}" sibTransId="{6C719EDA-1F37-4F3F-BB84-4E2965020D60}"/>
    <dgm:cxn modelId="{C547A174-288C-4B25-B678-4A79472ED36D}" srcId="{147A2E09-0A8C-4E1A-9134-11B86BF07694}" destId="{969C99E6-6ECC-4A67-A632-1A57B036CD4B}" srcOrd="1" destOrd="0" parTransId="{465AE209-D0A8-4573-83E1-BA18CF5793A5}" sibTransId="{86ABD34E-5194-4BE3-B50E-0E0AA7BA380A}"/>
    <dgm:cxn modelId="{50C88D4E-01DF-4FD7-B19D-E0F871A1459C}" type="presOf" srcId="{E88475FF-8DD8-4D82-A3C2-AB138174BBD4}" destId="{ACEF5765-686A-401E-80B1-40D2087F76B4}" srcOrd="0" destOrd="0" presId="urn:microsoft.com/office/officeart/2005/8/layout/list1"/>
    <dgm:cxn modelId="{269EFB79-051D-4DF7-93F2-2BC1CFBE00A8}" type="presOf" srcId="{969C99E6-6ECC-4A67-A632-1A57B036CD4B}" destId="{55619ADC-526D-408B-BC0F-D33665079478}" srcOrd="0" destOrd="0" presId="urn:microsoft.com/office/officeart/2005/8/layout/list1"/>
    <dgm:cxn modelId="{BE8EC8D6-7C2A-4DC3-A89F-9EF0192017C8}" type="presOf" srcId="{D5E44237-B304-4D8B-87B1-DDA252D84C41}" destId="{F0DAC8EB-2504-40D6-89C0-961C9CAA2D5C}" srcOrd="1" destOrd="0" presId="urn:microsoft.com/office/officeart/2005/8/layout/list1"/>
    <dgm:cxn modelId="{2C29C469-18AE-41CF-938D-BCD6C921FD00}" srcId="{147A2E09-0A8C-4E1A-9134-11B86BF07694}" destId="{E88475FF-8DD8-4D82-A3C2-AB138174BBD4}" srcOrd="2" destOrd="0" parTransId="{890E5DCF-4533-441D-9001-1D20E2056204}" sibTransId="{DA8E0C8D-BE84-4D9E-B40B-2809A6FAA9F3}"/>
    <dgm:cxn modelId="{ED8902DF-D067-4E78-A6D3-4B1719361991}" type="presOf" srcId="{969C99E6-6ECC-4A67-A632-1A57B036CD4B}" destId="{A4E054B0-7EB4-4DB4-9DC8-FDF774353969}" srcOrd="1" destOrd="0" presId="urn:microsoft.com/office/officeart/2005/8/layout/list1"/>
    <dgm:cxn modelId="{87B6BC83-0758-46E5-A13A-9C62566263CE}" type="presOf" srcId="{AA663C0C-D804-4A96-8AC6-77F1A713D110}" destId="{D8689004-A1A5-4F45-9290-1C1D3B8AF7DC}" srcOrd="1" destOrd="0" presId="urn:microsoft.com/office/officeart/2005/8/layout/list1"/>
    <dgm:cxn modelId="{420FAFEA-9003-4FF0-B982-AD884E11AB6D}" type="presOf" srcId="{AA663C0C-D804-4A96-8AC6-77F1A713D110}" destId="{AF8BFA0F-A7EC-45C8-98ED-5A12B22C41BA}" srcOrd="0" destOrd="0" presId="urn:microsoft.com/office/officeart/2005/8/layout/list1"/>
    <dgm:cxn modelId="{5E2945DC-BCB8-4C1F-82B6-FEB568CF105C}" srcId="{147A2E09-0A8C-4E1A-9134-11B86BF07694}" destId="{D5E44237-B304-4D8B-87B1-DDA252D84C41}" srcOrd="0" destOrd="0" parTransId="{C6664EEA-AB2F-4903-B397-570E34C4BE9A}" sibTransId="{9DDB40F5-18DB-4EA0-BE7F-D08F8E6E2B48}"/>
    <dgm:cxn modelId="{566B0505-A262-4066-B4F7-18B81F7B2FE4}" type="presOf" srcId="{E88475FF-8DD8-4D82-A3C2-AB138174BBD4}" destId="{9438CE2F-41C7-4BDB-87C3-A99F0750D642}" srcOrd="1" destOrd="0" presId="urn:microsoft.com/office/officeart/2005/8/layout/list1"/>
    <dgm:cxn modelId="{B5230FCF-7AAC-41FA-AEDD-07D4D586B50E}" type="presParOf" srcId="{732CCCC7-8592-4710-B536-3431356456E1}" destId="{CBC28209-A867-4600-B0D8-D6715365A049}" srcOrd="0" destOrd="0" presId="urn:microsoft.com/office/officeart/2005/8/layout/list1"/>
    <dgm:cxn modelId="{9E63AD10-019F-497C-AF85-AC5B1688C603}" type="presParOf" srcId="{CBC28209-A867-4600-B0D8-D6715365A049}" destId="{C112E0A2-30C9-410E-83AD-BE2ACDA68128}" srcOrd="0" destOrd="0" presId="urn:microsoft.com/office/officeart/2005/8/layout/list1"/>
    <dgm:cxn modelId="{05D173DD-FCC8-433D-8C7A-44EE4A1A9FA5}" type="presParOf" srcId="{CBC28209-A867-4600-B0D8-D6715365A049}" destId="{F0DAC8EB-2504-40D6-89C0-961C9CAA2D5C}" srcOrd="1" destOrd="0" presId="urn:microsoft.com/office/officeart/2005/8/layout/list1"/>
    <dgm:cxn modelId="{376E02E2-1CC0-4211-8318-BEBBBCF32D04}" type="presParOf" srcId="{732CCCC7-8592-4710-B536-3431356456E1}" destId="{71141A2B-02E5-416F-87BC-A6EB22547054}" srcOrd="1" destOrd="0" presId="urn:microsoft.com/office/officeart/2005/8/layout/list1"/>
    <dgm:cxn modelId="{3A24BFF0-AD30-44E2-9EAC-1499BF010B43}" type="presParOf" srcId="{732CCCC7-8592-4710-B536-3431356456E1}" destId="{0D823339-DF6E-4FE4-B85E-95319C9EBAA3}" srcOrd="2" destOrd="0" presId="urn:microsoft.com/office/officeart/2005/8/layout/list1"/>
    <dgm:cxn modelId="{29CAB318-538D-4ED6-A9E5-F680FF1D460A}" type="presParOf" srcId="{732CCCC7-8592-4710-B536-3431356456E1}" destId="{F6FAC38C-C02E-40D9-8391-D961E961EC08}" srcOrd="3" destOrd="0" presId="urn:microsoft.com/office/officeart/2005/8/layout/list1"/>
    <dgm:cxn modelId="{EEC83E7B-0DCD-4049-A38F-7B60665E64B3}" type="presParOf" srcId="{732CCCC7-8592-4710-B536-3431356456E1}" destId="{5205C32A-9271-44C1-BABA-F96F50D56CAB}" srcOrd="4" destOrd="0" presId="urn:microsoft.com/office/officeart/2005/8/layout/list1"/>
    <dgm:cxn modelId="{934537C6-4366-4D0A-8791-9D0B29650B0B}" type="presParOf" srcId="{5205C32A-9271-44C1-BABA-F96F50D56CAB}" destId="{55619ADC-526D-408B-BC0F-D33665079478}" srcOrd="0" destOrd="0" presId="urn:microsoft.com/office/officeart/2005/8/layout/list1"/>
    <dgm:cxn modelId="{55BDA207-5F4D-455D-8B4A-25821DD21F63}" type="presParOf" srcId="{5205C32A-9271-44C1-BABA-F96F50D56CAB}" destId="{A4E054B0-7EB4-4DB4-9DC8-FDF774353969}" srcOrd="1" destOrd="0" presId="urn:microsoft.com/office/officeart/2005/8/layout/list1"/>
    <dgm:cxn modelId="{74903E74-B115-4EC6-9197-9536C27AC038}" type="presParOf" srcId="{732CCCC7-8592-4710-B536-3431356456E1}" destId="{E06358BD-7784-410D-B206-F72D8DD93EBE}" srcOrd="5" destOrd="0" presId="urn:microsoft.com/office/officeart/2005/8/layout/list1"/>
    <dgm:cxn modelId="{38D4CB28-6BB9-4F45-B0F9-2772F0F9CA71}" type="presParOf" srcId="{732CCCC7-8592-4710-B536-3431356456E1}" destId="{BBC953E1-441D-42BC-A5C4-4DA1E264A466}" srcOrd="6" destOrd="0" presId="urn:microsoft.com/office/officeart/2005/8/layout/list1"/>
    <dgm:cxn modelId="{900B101E-826B-47F9-B789-7943AEA7205B}" type="presParOf" srcId="{732CCCC7-8592-4710-B536-3431356456E1}" destId="{9008FFA6-D64A-4773-B673-0186AD044504}" srcOrd="7" destOrd="0" presId="urn:microsoft.com/office/officeart/2005/8/layout/list1"/>
    <dgm:cxn modelId="{EC386B56-6B93-4855-809C-A28DFB7BBDA7}" type="presParOf" srcId="{732CCCC7-8592-4710-B536-3431356456E1}" destId="{26FB33C6-8672-49D7-BFF2-CAC832BA5160}" srcOrd="8" destOrd="0" presId="urn:microsoft.com/office/officeart/2005/8/layout/list1"/>
    <dgm:cxn modelId="{3B7D97E3-7792-4893-898A-C6C030FA6D02}" type="presParOf" srcId="{26FB33C6-8672-49D7-BFF2-CAC832BA5160}" destId="{ACEF5765-686A-401E-80B1-40D2087F76B4}" srcOrd="0" destOrd="0" presId="urn:microsoft.com/office/officeart/2005/8/layout/list1"/>
    <dgm:cxn modelId="{6AF03CF8-CB16-4D8A-8C4D-3E6545EEE675}" type="presParOf" srcId="{26FB33C6-8672-49D7-BFF2-CAC832BA5160}" destId="{9438CE2F-41C7-4BDB-87C3-A99F0750D642}" srcOrd="1" destOrd="0" presId="urn:microsoft.com/office/officeart/2005/8/layout/list1"/>
    <dgm:cxn modelId="{5754AA1E-D794-4C74-8343-24EDB04AD91E}" type="presParOf" srcId="{732CCCC7-8592-4710-B536-3431356456E1}" destId="{83712F88-8C7F-492A-A069-5BDA8A6EAD8B}" srcOrd="9" destOrd="0" presId="urn:microsoft.com/office/officeart/2005/8/layout/list1"/>
    <dgm:cxn modelId="{FD078926-AEE1-4626-BB4A-443D95E3C5AA}" type="presParOf" srcId="{732CCCC7-8592-4710-B536-3431356456E1}" destId="{1101FFFB-CC94-45AF-8CD0-469F9B348005}" srcOrd="10" destOrd="0" presId="urn:microsoft.com/office/officeart/2005/8/layout/list1"/>
    <dgm:cxn modelId="{F945D719-27AE-4428-BB85-72A14E9F0F2B}" type="presParOf" srcId="{732CCCC7-8592-4710-B536-3431356456E1}" destId="{C77EB365-CC3F-43A3-924C-9897672DA6D0}" srcOrd="11" destOrd="0" presId="urn:microsoft.com/office/officeart/2005/8/layout/list1"/>
    <dgm:cxn modelId="{46A44B08-45F3-4738-B3C7-46056F6B196D}" type="presParOf" srcId="{732CCCC7-8592-4710-B536-3431356456E1}" destId="{8D464A7F-7648-466E-968A-47AA0C278916}" srcOrd="12" destOrd="0" presId="urn:microsoft.com/office/officeart/2005/8/layout/list1"/>
    <dgm:cxn modelId="{E4F66629-6E95-4063-83BD-4B698AE4C87B}" type="presParOf" srcId="{8D464A7F-7648-466E-968A-47AA0C278916}" destId="{AF8BFA0F-A7EC-45C8-98ED-5A12B22C41BA}" srcOrd="0" destOrd="0" presId="urn:microsoft.com/office/officeart/2005/8/layout/list1"/>
    <dgm:cxn modelId="{AAF54A8E-E80A-4B89-ADCA-5164FA49924B}" type="presParOf" srcId="{8D464A7F-7648-466E-968A-47AA0C278916}" destId="{D8689004-A1A5-4F45-9290-1C1D3B8AF7DC}" srcOrd="1" destOrd="0" presId="urn:microsoft.com/office/officeart/2005/8/layout/list1"/>
    <dgm:cxn modelId="{5F6C10E7-855A-460D-826B-EEB41C3F84E5}" type="presParOf" srcId="{732CCCC7-8592-4710-B536-3431356456E1}" destId="{82C6C194-61E8-4F8B-86A2-2D5824A4CE16}" srcOrd="13" destOrd="0" presId="urn:microsoft.com/office/officeart/2005/8/layout/list1"/>
    <dgm:cxn modelId="{9716CA9F-B216-40FB-931A-5BA0B4066350}" type="presParOf" srcId="{732CCCC7-8592-4710-B536-3431356456E1}" destId="{E7A6F255-10EF-434F-9B12-57CB2A86AC38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8680E0-D65B-4779-A818-27741411BEF2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E8DA7D63-49DE-4192-ACB8-CD4D3A628B3B}">
      <dgm:prSet phldrT="[Tes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>
              <a:latin typeface="Arial" pitchFamily="34" charset="0"/>
              <a:cs typeface="Arial" pitchFamily="34" charset="0"/>
            </a:rPr>
            <a:t>Pianificare strategie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DECC2E8E-533F-476A-9640-FFBB67EDDAAE}" type="parTrans" cxnId="{586F9E76-F304-4AB4-B01E-B73C0495DC59}">
      <dgm:prSet/>
      <dgm:spPr/>
      <dgm:t>
        <a:bodyPr/>
        <a:lstStyle/>
        <a:p>
          <a:endParaRPr lang="it-IT"/>
        </a:p>
      </dgm:t>
    </dgm:pt>
    <dgm:pt modelId="{CD4741A1-ED73-467A-9852-91D78E6E8A2C}" type="sibTrans" cxnId="{586F9E76-F304-4AB4-B01E-B73C0495DC59}">
      <dgm:prSet/>
      <dgm:spPr/>
      <dgm:t>
        <a:bodyPr/>
        <a:lstStyle/>
        <a:p>
          <a:endParaRPr lang="it-IT"/>
        </a:p>
      </dgm:t>
    </dgm:pt>
    <dgm:pt modelId="{05C8B609-79B8-4B84-8D67-E45118AEA943}">
      <dgm:prSet phldrT="[Tes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>
              <a:latin typeface="Arial" pitchFamily="34" charset="0"/>
              <a:cs typeface="Arial" pitchFamily="34" charset="0"/>
            </a:rPr>
            <a:t>Ragionare in modo creativo, ma logico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A4C52D4B-94E5-4159-9949-DA6A96D79CC5}" type="parTrans" cxnId="{D7C85FA7-2165-452D-8B41-AC4B891C878D}">
      <dgm:prSet/>
      <dgm:spPr/>
      <dgm:t>
        <a:bodyPr/>
        <a:lstStyle/>
        <a:p>
          <a:endParaRPr lang="it-IT"/>
        </a:p>
      </dgm:t>
    </dgm:pt>
    <dgm:pt modelId="{6AC3C2FA-C3AA-4B4C-8406-1AC6A1C0E23C}" type="sibTrans" cxnId="{D7C85FA7-2165-452D-8B41-AC4B891C878D}">
      <dgm:prSet/>
      <dgm:spPr/>
      <dgm:t>
        <a:bodyPr/>
        <a:lstStyle/>
        <a:p>
          <a:endParaRPr lang="it-IT"/>
        </a:p>
      </dgm:t>
    </dgm:pt>
    <dgm:pt modelId="{DF3557C3-7645-4279-BF99-C1C4FE4983E2}">
      <dgm:prSet phldrT="[Tes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>
              <a:latin typeface="Arial" pitchFamily="34" charset="0"/>
              <a:cs typeface="Arial" pitchFamily="34" charset="0"/>
            </a:rPr>
            <a:t>Sperimentare senza paura di sbagliare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81CF25FD-2371-48E8-8D01-60F53AA02CA1}" type="parTrans" cxnId="{D627A5E1-488D-4053-B558-04A671047697}">
      <dgm:prSet/>
      <dgm:spPr/>
      <dgm:t>
        <a:bodyPr/>
        <a:lstStyle/>
        <a:p>
          <a:endParaRPr lang="it-IT"/>
        </a:p>
      </dgm:t>
    </dgm:pt>
    <dgm:pt modelId="{E688EDED-9890-4763-B956-0392A0021C29}" type="sibTrans" cxnId="{D627A5E1-488D-4053-B558-04A671047697}">
      <dgm:prSet/>
      <dgm:spPr/>
      <dgm:t>
        <a:bodyPr/>
        <a:lstStyle/>
        <a:p>
          <a:endParaRPr lang="it-IT"/>
        </a:p>
      </dgm:t>
    </dgm:pt>
    <dgm:pt modelId="{6BED201E-BCFE-423B-A16C-F60C37A45351}">
      <dgm:prSet phldrT="[Tes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>
              <a:latin typeface="Arial" pitchFamily="34" charset="0"/>
              <a:cs typeface="Arial" pitchFamily="34" charset="0"/>
            </a:rPr>
            <a:t>Scomporre il problema in passi più piccoli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7C048D45-8144-42C1-B2AE-B41A21607A56}" type="parTrans" cxnId="{514BB5F4-8573-4F68-B3D8-F269B1210AF1}">
      <dgm:prSet/>
      <dgm:spPr/>
      <dgm:t>
        <a:bodyPr/>
        <a:lstStyle/>
        <a:p>
          <a:endParaRPr lang="it-IT"/>
        </a:p>
      </dgm:t>
    </dgm:pt>
    <dgm:pt modelId="{0F6A728F-369C-4A3D-8A7F-FC6126B4EEDD}" type="sibTrans" cxnId="{514BB5F4-8573-4F68-B3D8-F269B1210AF1}">
      <dgm:prSet/>
      <dgm:spPr/>
      <dgm:t>
        <a:bodyPr/>
        <a:lstStyle/>
        <a:p>
          <a:endParaRPr lang="it-IT"/>
        </a:p>
      </dgm:t>
    </dgm:pt>
    <dgm:pt modelId="{107C3AF7-EE20-40D0-8824-03327FED7E85}" type="pres">
      <dgm:prSet presAssocID="{CF8680E0-D65B-4779-A818-27741411BE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AD8D2E9-4FD3-4845-8551-A1F93DB4681B}" type="pres">
      <dgm:prSet presAssocID="{E8DA7D63-49DE-4192-ACB8-CD4D3A628B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FB4869-FB7B-4963-B9BF-BDA1904EDE5E}" type="pres">
      <dgm:prSet presAssocID="{CD4741A1-ED73-467A-9852-91D78E6E8A2C}" presName="sibTrans" presStyleCnt="0"/>
      <dgm:spPr/>
    </dgm:pt>
    <dgm:pt modelId="{83C230AC-EF74-465C-AAA0-A55EF951B8DB}" type="pres">
      <dgm:prSet presAssocID="{05C8B609-79B8-4B84-8D67-E45118AEA9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118A1E-A081-469F-9E20-45ADC7E1E8C6}" type="pres">
      <dgm:prSet presAssocID="{6AC3C2FA-C3AA-4B4C-8406-1AC6A1C0E23C}" presName="sibTrans" presStyleCnt="0"/>
      <dgm:spPr/>
    </dgm:pt>
    <dgm:pt modelId="{762C0340-4D60-4BD3-B925-24AE2F3661C1}" type="pres">
      <dgm:prSet presAssocID="{DF3557C3-7645-4279-BF99-C1C4FE4983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3157E4-F807-482A-A1A7-4DEFBF76134A}" type="pres">
      <dgm:prSet presAssocID="{E688EDED-9890-4763-B956-0392A0021C29}" presName="sibTrans" presStyleCnt="0"/>
      <dgm:spPr/>
    </dgm:pt>
    <dgm:pt modelId="{C54E10EA-BE70-47DD-ADB2-5F396DF0D8F9}" type="pres">
      <dgm:prSet presAssocID="{6BED201E-BCFE-423B-A16C-F60C37A453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AC61501-D45C-4EDD-9C8D-DB00A3F8EE5B}" type="presOf" srcId="{6BED201E-BCFE-423B-A16C-F60C37A45351}" destId="{C54E10EA-BE70-47DD-ADB2-5F396DF0D8F9}" srcOrd="0" destOrd="0" presId="urn:microsoft.com/office/officeart/2005/8/layout/default"/>
    <dgm:cxn modelId="{D7C85FA7-2165-452D-8B41-AC4B891C878D}" srcId="{CF8680E0-D65B-4779-A818-27741411BEF2}" destId="{05C8B609-79B8-4B84-8D67-E45118AEA943}" srcOrd="1" destOrd="0" parTransId="{A4C52D4B-94E5-4159-9949-DA6A96D79CC5}" sibTransId="{6AC3C2FA-C3AA-4B4C-8406-1AC6A1C0E23C}"/>
    <dgm:cxn modelId="{DF1B687C-B441-4605-96D8-BCC90F60F666}" type="presOf" srcId="{05C8B609-79B8-4B84-8D67-E45118AEA943}" destId="{83C230AC-EF74-465C-AAA0-A55EF951B8DB}" srcOrd="0" destOrd="0" presId="urn:microsoft.com/office/officeart/2005/8/layout/default"/>
    <dgm:cxn modelId="{9D2D2DF2-CB78-4909-B289-7D3F9CFBEFFD}" type="presOf" srcId="{DF3557C3-7645-4279-BF99-C1C4FE4983E2}" destId="{762C0340-4D60-4BD3-B925-24AE2F3661C1}" srcOrd="0" destOrd="0" presId="urn:microsoft.com/office/officeart/2005/8/layout/default"/>
    <dgm:cxn modelId="{46044A5D-EF3A-4FB6-A735-3877BCBC61E3}" type="presOf" srcId="{E8DA7D63-49DE-4192-ACB8-CD4D3A628B3B}" destId="{AAD8D2E9-4FD3-4845-8551-A1F93DB4681B}" srcOrd="0" destOrd="0" presId="urn:microsoft.com/office/officeart/2005/8/layout/default"/>
    <dgm:cxn modelId="{586F9E76-F304-4AB4-B01E-B73C0495DC59}" srcId="{CF8680E0-D65B-4779-A818-27741411BEF2}" destId="{E8DA7D63-49DE-4192-ACB8-CD4D3A628B3B}" srcOrd="0" destOrd="0" parTransId="{DECC2E8E-533F-476A-9640-FFBB67EDDAAE}" sibTransId="{CD4741A1-ED73-467A-9852-91D78E6E8A2C}"/>
    <dgm:cxn modelId="{59CDCEFD-28AC-4B51-98D9-897A1C639DE6}" type="presOf" srcId="{CF8680E0-D65B-4779-A818-27741411BEF2}" destId="{107C3AF7-EE20-40D0-8824-03327FED7E85}" srcOrd="0" destOrd="0" presId="urn:microsoft.com/office/officeart/2005/8/layout/default"/>
    <dgm:cxn modelId="{514BB5F4-8573-4F68-B3D8-F269B1210AF1}" srcId="{CF8680E0-D65B-4779-A818-27741411BEF2}" destId="{6BED201E-BCFE-423B-A16C-F60C37A45351}" srcOrd="3" destOrd="0" parTransId="{7C048D45-8144-42C1-B2AE-B41A21607A56}" sibTransId="{0F6A728F-369C-4A3D-8A7F-FC6126B4EEDD}"/>
    <dgm:cxn modelId="{D627A5E1-488D-4053-B558-04A671047697}" srcId="{CF8680E0-D65B-4779-A818-27741411BEF2}" destId="{DF3557C3-7645-4279-BF99-C1C4FE4983E2}" srcOrd="2" destOrd="0" parTransId="{81CF25FD-2371-48E8-8D01-60F53AA02CA1}" sibTransId="{E688EDED-9890-4763-B956-0392A0021C29}"/>
    <dgm:cxn modelId="{2FDC39C4-5743-49BD-B1A3-E7B2BC1ECB1C}" type="presParOf" srcId="{107C3AF7-EE20-40D0-8824-03327FED7E85}" destId="{AAD8D2E9-4FD3-4845-8551-A1F93DB4681B}" srcOrd="0" destOrd="0" presId="urn:microsoft.com/office/officeart/2005/8/layout/default"/>
    <dgm:cxn modelId="{F0EB940E-6878-4072-9263-693136B02DC3}" type="presParOf" srcId="{107C3AF7-EE20-40D0-8824-03327FED7E85}" destId="{28FB4869-FB7B-4963-B9BF-BDA1904EDE5E}" srcOrd="1" destOrd="0" presId="urn:microsoft.com/office/officeart/2005/8/layout/default"/>
    <dgm:cxn modelId="{E60C13A9-2CDD-4BFE-8B16-931FDCCCD315}" type="presParOf" srcId="{107C3AF7-EE20-40D0-8824-03327FED7E85}" destId="{83C230AC-EF74-465C-AAA0-A55EF951B8DB}" srcOrd="2" destOrd="0" presId="urn:microsoft.com/office/officeart/2005/8/layout/default"/>
    <dgm:cxn modelId="{EC481E64-8BE8-40AD-B61D-DB3464070043}" type="presParOf" srcId="{107C3AF7-EE20-40D0-8824-03327FED7E85}" destId="{81118A1E-A081-469F-9E20-45ADC7E1E8C6}" srcOrd="3" destOrd="0" presId="urn:microsoft.com/office/officeart/2005/8/layout/default"/>
    <dgm:cxn modelId="{F1E3FFCF-5990-4E22-BC12-95203324E281}" type="presParOf" srcId="{107C3AF7-EE20-40D0-8824-03327FED7E85}" destId="{762C0340-4D60-4BD3-B925-24AE2F3661C1}" srcOrd="4" destOrd="0" presId="urn:microsoft.com/office/officeart/2005/8/layout/default"/>
    <dgm:cxn modelId="{4F0E1E64-08B5-403A-9847-215A3CA1C0F8}" type="presParOf" srcId="{107C3AF7-EE20-40D0-8824-03327FED7E85}" destId="{5B3157E4-F807-482A-A1A7-4DEFBF76134A}" srcOrd="5" destOrd="0" presId="urn:microsoft.com/office/officeart/2005/8/layout/default"/>
    <dgm:cxn modelId="{58D7C28F-F949-4DC4-ABF7-8870F4ECE0CD}" type="presParOf" srcId="{107C3AF7-EE20-40D0-8824-03327FED7E85}" destId="{C54E10EA-BE70-47DD-ADB2-5F396DF0D8F9}" srcOrd="6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7E56BD-10D4-4F8C-B32D-C8EB0D4EAD04}" type="doc">
      <dgm:prSet loTypeId="urn:microsoft.com/office/officeart/2005/8/layout/vList6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it-IT"/>
        </a:p>
      </dgm:t>
    </dgm:pt>
    <dgm:pt modelId="{90EEC3CB-B79C-40C1-97F3-91D7BDD9F3FF}">
      <dgm:prSet phldrT="[Testo]" custT="1"/>
      <dgm:spPr/>
      <dgm:t>
        <a:bodyPr/>
        <a:lstStyle/>
        <a:p>
          <a:r>
            <a:rPr lang="it-IT" sz="3600" dirty="0" smtClean="0">
              <a:latin typeface="Arial" pitchFamily="34" charset="0"/>
              <a:cs typeface="Arial" pitchFamily="34" charset="0"/>
            </a:rPr>
            <a:t>Primi approcci al </a:t>
          </a:r>
          <a:r>
            <a:rPr lang="it-IT" sz="3600" dirty="0" err="1" smtClean="0">
              <a:latin typeface="Arial" pitchFamily="34" charset="0"/>
              <a:cs typeface="Arial" pitchFamily="34" charset="0"/>
            </a:rPr>
            <a:t>Coding</a:t>
          </a:r>
          <a:endParaRPr lang="it-IT" sz="3600" dirty="0">
            <a:latin typeface="Arial" pitchFamily="34" charset="0"/>
            <a:cs typeface="Arial" pitchFamily="34" charset="0"/>
          </a:endParaRPr>
        </a:p>
      </dgm:t>
    </dgm:pt>
    <dgm:pt modelId="{F4DC860E-F5C9-467B-8627-64847EB2E982}" type="parTrans" cxnId="{7A69B5C9-A027-4F7B-B02D-471925D74BBC}">
      <dgm:prSet/>
      <dgm:spPr/>
      <dgm:t>
        <a:bodyPr/>
        <a:lstStyle/>
        <a:p>
          <a:endParaRPr lang="it-IT"/>
        </a:p>
      </dgm:t>
    </dgm:pt>
    <dgm:pt modelId="{471F9DCD-AA4C-4C72-AC96-372583A1C169}" type="sibTrans" cxnId="{7A69B5C9-A027-4F7B-B02D-471925D74BBC}">
      <dgm:prSet/>
      <dgm:spPr/>
      <dgm:t>
        <a:bodyPr/>
        <a:lstStyle/>
        <a:p>
          <a:endParaRPr lang="it-IT"/>
        </a:p>
      </dgm:t>
    </dgm:pt>
    <dgm:pt modelId="{C4CE96AA-66D1-41D2-AEAC-A2ECFD0754CA}">
      <dgm:prSet phldrT="[Testo]" custT="1"/>
      <dgm:spPr/>
      <dgm:t>
        <a:bodyPr/>
        <a:lstStyle/>
        <a:p>
          <a:r>
            <a:rPr lang="it-IT" sz="2400" dirty="0" smtClean="0">
              <a:latin typeface="Arial" pitchFamily="34" charset="0"/>
              <a:cs typeface="Arial" pitchFamily="34" charset="0"/>
            </a:rPr>
            <a:t>Ritmi</a:t>
          </a:r>
          <a:endParaRPr lang="it-IT" sz="2400" dirty="0">
            <a:latin typeface="Arial" pitchFamily="34" charset="0"/>
            <a:cs typeface="Arial" pitchFamily="34" charset="0"/>
          </a:endParaRPr>
        </a:p>
      </dgm:t>
    </dgm:pt>
    <dgm:pt modelId="{A848CFEE-0852-48C2-9285-FD9999342BDF}" type="parTrans" cxnId="{27EDA8E0-D8D0-44CE-B9EF-A5705CD5DAE0}">
      <dgm:prSet/>
      <dgm:spPr/>
      <dgm:t>
        <a:bodyPr/>
        <a:lstStyle/>
        <a:p>
          <a:endParaRPr lang="it-IT"/>
        </a:p>
      </dgm:t>
    </dgm:pt>
    <dgm:pt modelId="{E44028C0-1803-4CB5-8CFF-0A17188B0713}" type="sibTrans" cxnId="{27EDA8E0-D8D0-44CE-B9EF-A5705CD5DAE0}">
      <dgm:prSet/>
      <dgm:spPr/>
      <dgm:t>
        <a:bodyPr/>
        <a:lstStyle/>
        <a:p>
          <a:endParaRPr lang="it-IT"/>
        </a:p>
      </dgm:t>
    </dgm:pt>
    <dgm:pt modelId="{010245ED-BD12-4C33-89AB-EDD62B875F9E}">
      <dgm:prSet phldrT="[Testo]" custT="1"/>
      <dgm:spPr/>
      <dgm:t>
        <a:bodyPr/>
        <a:lstStyle/>
        <a:p>
          <a:r>
            <a:rPr lang="it-IT" sz="2400" dirty="0" smtClean="0">
              <a:latin typeface="Arial" pitchFamily="34" charset="0"/>
              <a:cs typeface="Arial" pitchFamily="34" charset="0"/>
            </a:rPr>
            <a:t>Puzzle </a:t>
          </a:r>
          <a:endParaRPr lang="it-IT" sz="2400" dirty="0">
            <a:latin typeface="Arial" pitchFamily="34" charset="0"/>
            <a:cs typeface="Arial" pitchFamily="34" charset="0"/>
          </a:endParaRPr>
        </a:p>
      </dgm:t>
    </dgm:pt>
    <dgm:pt modelId="{418B6BE9-4F57-4053-A128-44285A1D6DA8}" type="parTrans" cxnId="{53AA94A0-2D01-48E4-BC44-745998C8D57C}">
      <dgm:prSet/>
      <dgm:spPr/>
      <dgm:t>
        <a:bodyPr/>
        <a:lstStyle/>
        <a:p>
          <a:endParaRPr lang="it-IT"/>
        </a:p>
      </dgm:t>
    </dgm:pt>
    <dgm:pt modelId="{C1C1801A-F092-4076-ABD2-BC9D45A1B156}" type="sibTrans" cxnId="{53AA94A0-2D01-48E4-BC44-745998C8D57C}">
      <dgm:prSet/>
      <dgm:spPr/>
      <dgm:t>
        <a:bodyPr/>
        <a:lstStyle/>
        <a:p>
          <a:endParaRPr lang="it-IT"/>
        </a:p>
      </dgm:t>
    </dgm:pt>
    <dgm:pt modelId="{912B30DF-5E5E-4D9D-98A3-5E8BDD33FB4B}">
      <dgm:prSet phldrT="[Testo]" custT="1"/>
      <dgm:spPr/>
      <dgm:t>
        <a:bodyPr/>
        <a:lstStyle/>
        <a:p>
          <a:r>
            <a:rPr lang="it-IT" sz="2400" dirty="0" smtClean="0">
              <a:latin typeface="Arial" pitchFamily="34" charset="0"/>
              <a:cs typeface="Arial" pitchFamily="34" charset="0"/>
            </a:rPr>
            <a:t>Riproduzione di schemi </a:t>
          </a:r>
          <a:endParaRPr lang="it-IT" sz="2400" dirty="0">
            <a:latin typeface="Arial" pitchFamily="34" charset="0"/>
            <a:cs typeface="Arial" pitchFamily="34" charset="0"/>
          </a:endParaRPr>
        </a:p>
      </dgm:t>
    </dgm:pt>
    <dgm:pt modelId="{0AD93350-39FE-4B58-8EA2-0859C52D3DBF}" type="parTrans" cxnId="{4FA9D9F3-D10D-42FB-8C4C-57DD53880B4A}">
      <dgm:prSet/>
      <dgm:spPr/>
      <dgm:t>
        <a:bodyPr/>
        <a:lstStyle/>
        <a:p>
          <a:endParaRPr lang="it-IT"/>
        </a:p>
      </dgm:t>
    </dgm:pt>
    <dgm:pt modelId="{D79D1E87-A20D-4108-AD7B-4C86E239B4BA}" type="sibTrans" cxnId="{4FA9D9F3-D10D-42FB-8C4C-57DD53880B4A}">
      <dgm:prSet/>
      <dgm:spPr/>
      <dgm:t>
        <a:bodyPr/>
        <a:lstStyle/>
        <a:p>
          <a:endParaRPr lang="it-IT"/>
        </a:p>
      </dgm:t>
    </dgm:pt>
    <dgm:pt modelId="{B926AE42-7F0F-475A-A5DF-14D230881F20}" type="pres">
      <dgm:prSet presAssocID="{AC7E56BD-10D4-4F8C-B32D-C8EB0D4EAD0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65A36EB6-B09E-4A20-8482-0CBCA1F2C343}" type="pres">
      <dgm:prSet presAssocID="{90EEC3CB-B79C-40C1-97F3-91D7BDD9F3FF}" presName="linNode" presStyleCnt="0"/>
      <dgm:spPr/>
    </dgm:pt>
    <dgm:pt modelId="{100EB0AC-25C7-4CF0-93C7-C427836A77D1}" type="pres">
      <dgm:prSet presAssocID="{90EEC3CB-B79C-40C1-97F3-91D7BDD9F3FF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C7DDE9-D3DE-4EA3-937C-7DA9A024E3FD}" type="pres">
      <dgm:prSet presAssocID="{90EEC3CB-B79C-40C1-97F3-91D7BDD9F3FF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7EDA8E0-D8D0-44CE-B9EF-A5705CD5DAE0}" srcId="{90EEC3CB-B79C-40C1-97F3-91D7BDD9F3FF}" destId="{C4CE96AA-66D1-41D2-AEAC-A2ECFD0754CA}" srcOrd="0" destOrd="0" parTransId="{A848CFEE-0852-48C2-9285-FD9999342BDF}" sibTransId="{E44028C0-1803-4CB5-8CFF-0A17188B0713}"/>
    <dgm:cxn modelId="{C8163349-710D-4347-BC20-3D2433A0E4D3}" type="presOf" srcId="{912B30DF-5E5E-4D9D-98A3-5E8BDD33FB4B}" destId="{CEC7DDE9-D3DE-4EA3-937C-7DA9A024E3FD}" srcOrd="0" destOrd="1" presId="urn:microsoft.com/office/officeart/2005/8/layout/vList6"/>
    <dgm:cxn modelId="{53AA94A0-2D01-48E4-BC44-745998C8D57C}" srcId="{90EEC3CB-B79C-40C1-97F3-91D7BDD9F3FF}" destId="{010245ED-BD12-4C33-89AB-EDD62B875F9E}" srcOrd="2" destOrd="0" parTransId="{418B6BE9-4F57-4053-A128-44285A1D6DA8}" sibTransId="{C1C1801A-F092-4076-ABD2-BC9D45A1B156}"/>
    <dgm:cxn modelId="{3310FED3-828A-493C-A205-AB3D9D795D83}" type="presOf" srcId="{AC7E56BD-10D4-4F8C-B32D-C8EB0D4EAD04}" destId="{B926AE42-7F0F-475A-A5DF-14D230881F20}" srcOrd="0" destOrd="0" presId="urn:microsoft.com/office/officeart/2005/8/layout/vList6"/>
    <dgm:cxn modelId="{07A6655F-6102-47BC-8451-5A52B148CD53}" type="presOf" srcId="{90EEC3CB-B79C-40C1-97F3-91D7BDD9F3FF}" destId="{100EB0AC-25C7-4CF0-93C7-C427836A77D1}" srcOrd="0" destOrd="0" presId="urn:microsoft.com/office/officeart/2005/8/layout/vList6"/>
    <dgm:cxn modelId="{55EB580A-684A-42AB-ABA4-A91C801DEAD2}" type="presOf" srcId="{010245ED-BD12-4C33-89AB-EDD62B875F9E}" destId="{CEC7DDE9-D3DE-4EA3-937C-7DA9A024E3FD}" srcOrd="0" destOrd="2" presId="urn:microsoft.com/office/officeart/2005/8/layout/vList6"/>
    <dgm:cxn modelId="{7C00D7FE-8F3C-4DDA-A437-E455FEEAEC93}" type="presOf" srcId="{C4CE96AA-66D1-41D2-AEAC-A2ECFD0754CA}" destId="{CEC7DDE9-D3DE-4EA3-937C-7DA9A024E3FD}" srcOrd="0" destOrd="0" presId="urn:microsoft.com/office/officeart/2005/8/layout/vList6"/>
    <dgm:cxn modelId="{7A69B5C9-A027-4F7B-B02D-471925D74BBC}" srcId="{AC7E56BD-10D4-4F8C-B32D-C8EB0D4EAD04}" destId="{90EEC3CB-B79C-40C1-97F3-91D7BDD9F3FF}" srcOrd="0" destOrd="0" parTransId="{F4DC860E-F5C9-467B-8627-64847EB2E982}" sibTransId="{471F9DCD-AA4C-4C72-AC96-372583A1C169}"/>
    <dgm:cxn modelId="{4FA9D9F3-D10D-42FB-8C4C-57DD53880B4A}" srcId="{90EEC3CB-B79C-40C1-97F3-91D7BDD9F3FF}" destId="{912B30DF-5E5E-4D9D-98A3-5E8BDD33FB4B}" srcOrd="1" destOrd="0" parTransId="{0AD93350-39FE-4B58-8EA2-0859C52D3DBF}" sibTransId="{D79D1E87-A20D-4108-AD7B-4C86E239B4BA}"/>
    <dgm:cxn modelId="{838D5631-D947-4EA0-97F3-2F10C5F31A09}" type="presParOf" srcId="{B926AE42-7F0F-475A-A5DF-14D230881F20}" destId="{65A36EB6-B09E-4A20-8482-0CBCA1F2C343}" srcOrd="0" destOrd="0" presId="urn:microsoft.com/office/officeart/2005/8/layout/vList6"/>
    <dgm:cxn modelId="{8AB4E404-BFAC-4A14-9B5E-DD72EE7DC1CD}" type="presParOf" srcId="{65A36EB6-B09E-4A20-8482-0CBCA1F2C343}" destId="{100EB0AC-25C7-4CF0-93C7-C427836A77D1}" srcOrd="0" destOrd="0" presId="urn:microsoft.com/office/officeart/2005/8/layout/vList6"/>
    <dgm:cxn modelId="{C5B4F132-A3ED-49F0-8224-1A1BBAA9887A}" type="presParOf" srcId="{65A36EB6-B09E-4A20-8482-0CBCA1F2C343}" destId="{CEC7DDE9-D3DE-4EA3-937C-7DA9A024E3FD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7CD9FC-12B7-49C4-8DB8-6A7E811595F2}">
      <dsp:nvSpPr>
        <dsp:cNvPr id="0" name=""/>
        <dsp:cNvSpPr/>
      </dsp:nvSpPr>
      <dsp:spPr>
        <a:xfrm>
          <a:off x="0" y="9216"/>
          <a:ext cx="3816424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Arial" pitchFamily="34" charset="0"/>
              <a:cs typeface="Arial" pitchFamily="34" charset="0"/>
            </a:rPr>
            <a:t>Traguardi della Competenza</a:t>
          </a:r>
          <a:endParaRPr lang="it-IT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9216"/>
        <a:ext cx="3816424" cy="576000"/>
      </dsp:txXfrm>
    </dsp:sp>
    <dsp:sp modelId="{5823053B-6EBC-4147-A4C0-5C374D98FEC7}">
      <dsp:nvSpPr>
        <dsp:cNvPr id="0" name=""/>
        <dsp:cNvSpPr/>
      </dsp:nvSpPr>
      <dsp:spPr>
        <a:xfrm>
          <a:off x="0" y="585216"/>
          <a:ext cx="3816424" cy="3293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>
              <a:latin typeface="Arial" pitchFamily="34" charset="0"/>
              <a:cs typeface="Arial" pitchFamily="34" charset="0"/>
            </a:rPr>
            <a:t>Il bambino raggruppa secondo criteri diversi, confronta e valuta quantità, utilizza simboli per registrarle, esegue misurazioni usando strumenti alla sua portata.</a:t>
          </a:r>
          <a:endParaRPr lang="it-IT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>
              <a:latin typeface="Arial" pitchFamily="34" charset="0"/>
              <a:cs typeface="Arial" pitchFamily="34" charset="0"/>
            </a:rPr>
            <a:t>Ha familiarità con le strategie del contare e dell’operare con i numeri.</a:t>
          </a:r>
          <a:endParaRPr lang="it-IT" sz="2000" kern="1200" dirty="0" smtClean="0">
            <a:latin typeface="Arial" pitchFamily="34" charset="0"/>
            <a:cs typeface="Arial" pitchFamily="34" charset="0"/>
          </a:endParaRPr>
        </a:p>
      </dsp:txBody>
      <dsp:txXfrm>
        <a:off x="0" y="585216"/>
        <a:ext cx="3816424" cy="32939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6DB95A-E13A-4BC0-A796-0B0D1E113FA4}">
      <dsp:nvSpPr>
        <dsp:cNvPr id="0" name=""/>
        <dsp:cNvSpPr/>
      </dsp:nvSpPr>
      <dsp:spPr>
        <a:xfrm>
          <a:off x="0" y="43513"/>
          <a:ext cx="3984104" cy="662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latin typeface="Arial" pitchFamily="34" charset="0"/>
              <a:cs typeface="Arial" pitchFamily="34" charset="0"/>
            </a:rPr>
            <a:t>TO DO:</a:t>
          </a:r>
          <a:endParaRPr lang="it-IT" sz="2800" b="1" kern="1200" dirty="0">
            <a:latin typeface="Arial" pitchFamily="34" charset="0"/>
            <a:cs typeface="Arial" pitchFamily="34" charset="0"/>
          </a:endParaRPr>
        </a:p>
      </dsp:txBody>
      <dsp:txXfrm>
        <a:off x="0" y="43513"/>
        <a:ext cx="3984104" cy="662400"/>
      </dsp:txXfrm>
    </dsp:sp>
    <dsp:sp modelId="{1253BB0C-DDCC-4E55-B36F-443674C95957}">
      <dsp:nvSpPr>
        <dsp:cNvPr id="0" name=""/>
        <dsp:cNvSpPr/>
      </dsp:nvSpPr>
      <dsp:spPr>
        <a:xfrm>
          <a:off x="0" y="705914"/>
          <a:ext cx="3984104" cy="32830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b="1" kern="1200" dirty="0" smtClean="0">
              <a:latin typeface="Arial" pitchFamily="34" charset="0"/>
              <a:cs typeface="Arial" pitchFamily="34" charset="0"/>
            </a:rPr>
            <a:t>Seriazioni e sequenze logiche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b="1" kern="1200" dirty="0" smtClean="0">
              <a:latin typeface="Arial" pitchFamily="34" charset="0"/>
              <a:cs typeface="Arial" pitchFamily="34" charset="0"/>
            </a:rPr>
            <a:t>Conteggio in avanti e indietro</a:t>
          </a:r>
          <a:endParaRPr lang="it-IT" sz="23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b="1" kern="1200" dirty="0" smtClean="0">
              <a:latin typeface="Arial" pitchFamily="34" charset="0"/>
              <a:cs typeface="Arial" pitchFamily="34" charset="0"/>
            </a:rPr>
            <a:t>Conteggio di quantità</a:t>
          </a:r>
          <a:endParaRPr lang="it-IT" sz="23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b="1" kern="1200" dirty="0" smtClean="0">
              <a:latin typeface="Arial" pitchFamily="34" charset="0"/>
              <a:cs typeface="Arial" pitchFamily="34" charset="0"/>
            </a:rPr>
            <a:t>Confronto numero/quantità</a:t>
          </a:r>
          <a:endParaRPr lang="it-IT" sz="23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b="1" kern="1200" dirty="0" smtClean="0">
              <a:latin typeface="Arial" pitchFamily="34" charset="0"/>
              <a:cs typeface="Arial" pitchFamily="34" charset="0"/>
            </a:rPr>
            <a:t>Lettura e scrittura di numeri</a:t>
          </a:r>
          <a:endParaRPr lang="it-IT" sz="2300" b="1" kern="1200" dirty="0">
            <a:latin typeface="Arial" pitchFamily="34" charset="0"/>
            <a:cs typeface="Arial" pitchFamily="34" charset="0"/>
          </a:endParaRPr>
        </a:p>
      </dsp:txBody>
      <dsp:txXfrm>
        <a:off x="0" y="705914"/>
        <a:ext cx="3984104" cy="32830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7CD9FC-12B7-49C4-8DB8-6A7E811595F2}">
      <dsp:nvSpPr>
        <dsp:cNvPr id="0" name=""/>
        <dsp:cNvSpPr/>
      </dsp:nvSpPr>
      <dsp:spPr>
        <a:xfrm>
          <a:off x="0" y="171690"/>
          <a:ext cx="3816424" cy="518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Arial" pitchFamily="34" charset="0"/>
              <a:cs typeface="Arial" pitchFamily="34" charset="0"/>
            </a:rPr>
            <a:t>Traguardi della Competenza</a:t>
          </a:r>
          <a:endParaRPr lang="it-IT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171690"/>
        <a:ext cx="3816424" cy="518400"/>
      </dsp:txXfrm>
    </dsp:sp>
    <dsp:sp modelId="{5823053B-6EBC-4147-A4C0-5C374D98FEC7}">
      <dsp:nvSpPr>
        <dsp:cNvPr id="0" name=""/>
        <dsp:cNvSpPr/>
      </dsp:nvSpPr>
      <dsp:spPr>
        <a:xfrm>
          <a:off x="0" y="690090"/>
          <a:ext cx="3816424" cy="34586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latin typeface="Arial" pitchFamily="34" charset="0"/>
              <a:cs typeface="Arial" pitchFamily="34" charset="0"/>
            </a:rPr>
            <a:t>Sperimenta rime, filastrocche, drammatizzazioni: inventa nuove parole, cerca somiglianze e analogie tra suoni e significati</a:t>
          </a:r>
          <a:endParaRPr lang="it-IT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latin typeface="Arial" pitchFamily="34" charset="0"/>
              <a:cs typeface="Arial" pitchFamily="34" charset="0"/>
            </a:rPr>
            <a:t>Ascolta e comprende narrazioni, racconta e inventa storie; usa il linguaggio per progettare attività</a:t>
          </a:r>
          <a:endParaRPr lang="it-IT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latin typeface="Arial" pitchFamily="34" charset="0"/>
              <a:cs typeface="Arial" pitchFamily="34" charset="0"/>
            </a:rPr>
            <a:t>Si avvicina alla lingua scritta, esplora e sperimenta prime forme di comunicazione attraverso la scrittura</a:t>
          </a:r>
          <a:endParaRPr lang="it-IT" sz="1800" kern="1200" dirty="0">
            <a:latin typeface="Arial" pitchFamily="34" charset="0"/>
            <a:cs typeface="Arial" pitchFamily="34" charset="0"/>
          </a:endParaRPr>
        </a:p>
      </dsp:txBody>
      <dsp:txXfrm>
        <a:off x="0" y="690090"/>
        <a:ext cx="3816424" cy="34586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6DB95A-E13A-4BC0-A796-0B0D1E113FA4}">
      <dsp:nvSpPr>
        <dsp:cNvPr id="0" name=""/>
        <dsp:cNvSpPr/>
      </dsp:nvSpPr>
      <dsp:spPr>
        <a:xfrm>
          <a:off x="0" y="84922"/>
          <a:ext cx="3984104" cy="62760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shade val="8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shade val="8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latin typeface="Arial" pitchFamily="34" charset="0"/>
              <a:cs typeface="Arial" pitchFamily="34" charset="0"/>
            </a:rPr>
            <a:t>TO DO:</a:t>
          </a:r>
          <a:endParaRPr lang="it-IT" sz="2800" b="1" kern="1200" dirty="0">
            <a:latin typeface="Arial" pitchFamily="34" charset="0"/>
            <a:cs typeface="Arial" pitchFamily="34" charset="0"/>
          </a:endParaRPr>
        </a:p>
      </dsp:txBody>
      <dsp:txXfrm>
        <a:off x="0" y="84922"/>
        <a:ext cx="3984104" cy="627605"/>
      </dsp:txXfrm>
    </dsp:sp>
    <dsp:sp modelId="{1253BB0C-DDCC-4E55-B36F-443674C95957}">
      <dsp:nvSpPr>
        <dsp:cNvPr id="0" name=""/>
        <dsp:cNvSpPr/>
      </dsp:nvSpPr>
      <dsp:spPr>
        <a:xfrm>
          <a:off x="0" y="712527"/>
          <a:ext cx="3984104" cy="32665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700" b="1" kern="1200" dirty="0" smtClean="0">
              <a:latin typeface="Arial" pitchFamily="34" charset="0"/>
              <a:cs typeface="Arial" pitchFamily="34" charset="0"/>
            </a:rPr>
            <a:t> Meta linguaggio: assonanze e rime, somiglianze semantiche, sillabe finali e iniziali</a:t>
          </a:r>
          <a:endParaRPr lang="it-IT" sz="1700" kern="1200" dirty="0">
            <a:latin typeface="Arial" pitchFamily="34" charset="0"/>
            <a:cs typeface="Arial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700" b="1" kern="1200" dirty="0" smtClean="0">
              <a:latin typeface="Arial" pitchFamily="34" charset="0"/>
              <a:cs typeface="Arial" pitchFamily="34" charset="0"/>
            </a:rPr>
            <a:t> Ascoltare e comprendere i discorsi altrui e i testi letti</a:t>
          </a:r>
          <a:endParaRPr lang="it-IT" sz="1700" kern="1200" dirty="0">
            <a:latin typeface="Arial" pitchFamily="34" charset="0"/>
            <a:cs typeface="Arial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700" b="1" kern="1200" dirty="0" smtClean="0">
              <a:latin typeface="Arial" pitchFamily="34" charset="0"/>
              <a:cs typeface="Arial" pitchFamily="34" charset="0"/>
            </a:rPr>
            <a:t> Intervenire autonomamente nei discorsi di gruppo</a:t>
          </a:r>
          <a:endParaRPr lang="it-IT" sz="1700" kern="1200" dirty="0">
            <a:latin typeface="Arial" pitchFamily="34" charset="0"/>
            <a:cs typeface="Arial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700" b="1" kern="1200" dirty="0" smtClean="0">
              <a:latin typeface="Arial" pitchFamily="34" charset="0"/>
              <a:cs typeface="Arial" pitchFamily="34" charset="0"/>
            </a:rPr>
            <a:t> Formulare ipotesi sulla lingua scritta e sperimentare le prime forme di comunicazione attraverso la scrittura</a:t>
          </a:r>
          <a:endParaRPr lang="it-IT" sz="1700" kern="1200" dirty="0">
            <a:latin typeface="Arial" pitchFamily="34" charset="0"/>
            <a:cs typeface="Arial" pitchFamily="34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700" kern="1200" dirty="0">
            <a:latin typeface="Arial" pitchFamily="34" charset="0"/>
            <a:cs typeface="Arial" pitchFamily="34" charset="0"/>
          </a:endParaRPr>
        </a:p>
      </dsp:txBody>
      <dsp:txXfrm>
        <a:off x="0" y="712527"/>
        <a:ext cx="3984104" cy="32665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823339-DF6E-4FE4-B85E-95319C9EBAA3}">
      <dsp:nvSpPr>
        <dsp:cNvPr id="0" name=""/>
        <dsp:cNvSpPr/>
      </dsp:nvSpPr>
      <dsp:spPr>
        <a:xfrm>
          <a:off x="0" y="372309"/>
          <a:ext cx="84249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AC8EB-2504-40D6-89C0-961C9CAA2D5C}">
      <dsp:nvSpPr>
        <dsp:cNvPr id="0" name=""/>
        <dsp:cNvSpPr/>
      </dsp:nvSpPr>
      <dsp:spPr>
        <a:xfrm>
          <a:off x="401089" y="57234"/>
          <a:ext cx="8021781" cy="6250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Arial" pitchFamily="34" charset="0"/>
              <a:cs typeface="Arial" pitchFamily="34" charset="0"/>
            </a:rPr>
            <a:t>Attenzione continuativa alla spiegazione e durante lo svolgimento del compito  </a:t>
          </a:r>
          <a:r>
            <a:rPr lang="it-IT" sz="2000" b="1" kern="1200" dirty="0" smtClean="0"/>
            <a:t> </a:t>
          </a:r>
          <a:endParaRPr lang="it-IT" sz="2000" b="1" kern="1200" dirty="0"/>
        </a:p>
      </dsp:txBody>
      <dsp:txXfrm>
        <a:off x="401089" y="57234"/>
        <a:ext cx="8021781" cy="625034"/>
      </dsp:txXfrm>
    </dsp:sp>
    <dsp:sp modelId="{BBC953E1-441D-42BC-A5C4-4DA1E264A466}">
      <dsp:nvSpPr>
        <dsp:cNvPr id="0" name=""/>
        <dsp:cNvSpPr/>
      </dsp:nvSpPr>
      <dsp:spPr>
        <a:xfrm>
          <a:off x="0" y="1324869"/>
          <a:ext cx="84249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032172"/>
              <a:satOff val="10348"/>
              <a:lumOff val="-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054B0-7EB4-4DB4-9DC8-FDF774353969}">
      <dsp:nvSpPr>
        <dsp:cNvPr id="0" name=""/>
        <dsp:cNvSpPr/>
      </dsp:nvSpPr>
      <dsp:spPr>
        <a:xfrm>
          <a:off x="401089" y="1014909"/>
          <a:ext cx="8021781" cy="619920"/>
        </a:xfrm>
        <a:prstGeom prst="roundRect">
          <a:avLst/>
        </a:prstGeom>
        <a:solidFill>
          <a:schemeClr val="accent5">
            <a:hueOff val="-1032172"/>
            <a:satOff val="10348"/>
            <a:lumOff val="-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latin typeface="Arial" pitchFamily="34" charset="0"/>
              <a:cs typeface="Arial" pitchFamily="34" charset="0"/>
            </a:rPr>
            <a:t>Capacità di ascolto e rispetto dei turni</a:t>
          </a:r>
          <a:r>
            <a:rPr lang="it-IT" sz="2100" kern="1200" dirty="0" smtClean="0">
              <a:latin typeface="Arial" pitchFamily="34" charset="0"/>
              <a:cs typeface="Arial" pitchFamily="34" charset="0"/>
            </a:rPr>
            <a:t> </a:t>
          </a:r>
          <a:endParaRPr lang="it-IT" sz="2100" kern="1200" dirty="0">
            <a:latin typeface="Arial" pitchFamily="34" charset="0"/>
            <a:cs typeface="Arial" pitchFamily="34" charset="0"/>
          </a:endParaRPr>
        </a:p>
      </dsp:txBody>
      <dsp:txXfrm>
        <a:off x="401089" y="1014909"/>
        <a:ext cx="8021781" cy="619920"/>
      </dsp:txXfrm>
    </dsp:sp>
    <dsp:sp modelId="{1101FFFB-CC94-45AF-8CD0-469F9B348005}">
      <dsp:nvSpPr>
        <dsp:cNvPr id="0" name=""/>
        <dsp:cNvSpPr/>
      </dsp:nvSpPr>
      <dsp:spPr>
        <a:xfrm>
          <a:off x="0" y="2277429"/>
          <a:ext cx="84249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064345"/>
              <a:satOff val="20696"/>
              <a:lumOff val="-1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8CE2F-41C7-4BDB-87C3-A99F0750D642}">
      <dsp:nvSpPr>
        <dsp:cNvPr id="0" name=""/>
        <dsp:cNvSpPr/>
      </dsp:nvSpPr>
      <dsp:spPr>
        <a:xfrm>
          <a:off x="401089" y="1967469"/>
          <a:ext cx="8021781" cy="619920"/>
        </a:xfrm>
        <a:prstGeom prst="roundRect">
          <a:avLst/>
        </a:prstGeom>
        <a:solidFill>
          <a:schemeClr val="accent5">
            <a:hueOff val="-2064345"/>
            <a:satOff val="20696"/>
            <a:lumOff val="-143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Arial" pitchFamily="34" charset="0"/>
              <a:cs typeface="Arial" pitchFamily="34" charset="0"/>
            </a:rPr>
            <a:t>Strategie di organizzazione del proprio tempo e del proprio lavoro</a:t>
          </a:r>
          <a:endParaRPr lang="it-IT" sz="2000" b="1" kern="1200" dirty="0">
            <a:latin typeface="Arial" pitchFamily="34" charset="0"/>
            <a:cs typeface="Arial" pitchFamily="34" charset="0"/>
          </a:endParaRPr>
        </a:p>
      </dsp:txBody>
      <dsp:txXfrm>
        <a:off x="401089" y="1967469"/>
        <a:ext cx="8021781" cy="619920"/>
      </dsp:txXfrm>
    </dsp:sp>
    <dsp:sp modelId="{E7A6F255-10EF-434F-9B12-57CB2A86AC38}">
      <dsp:nvSpPr>
        <dsp:cNvPr id="0" name=""/>
        <dsp:cNvSpPr/>
      </dsp:nvSpPr>
      <dsp:spPr>
        <a:xfrm>
          <a:off x="0" y="3229989"/>
          <a:ext cx="84249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96517"/>
              <a:satOff val="31044"/>
              <a:lumOff val="-2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89004-A1A5-4F45-9290-1C1D3B8AF7DC}">
      <dsp:nvSpPr>
        <dsp:cNvPr id="0" name=""/>
        <dsp:cNvSpPr/>
      </dsp:nvSpPr>
      <dsp:spPr>
        <a:xfrm>
          <a:off x="401089" y="2920029"/>
          <a:ext cx="8021781" cy="619920"/>
        </a:xfrm>
        <a:prstGeom prst="roundRect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latin typeface="Arial" pitchFamily="34" charset="0"/>
              <a:cs typeface="Arial" pitchFamily="34" charset="0"/>
            </a:rPr>
            <a:t>Individuare il materiale occorrente e i compiti da svolgere sulla base delle indicazioni date</a:t>
          </a:r>
          <a:endParaRPr lang="it-IT" sz="2100" b="1" kern="1200" dirty="0">
            <a:latin typeface="Arial" pitchFamily="34" charset="0"/>
            <a:cs typeface="Arial" pitchFamily="34" charset="0"/>
          </a:endParaRPr>
        </a:p>
      </dsp:txBody>
      <dsp:txXfrm>
        <a:off x="401089" y="2920029"/>
        <a:ext cx="8021781" cy="6199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D8D2E9-4FD3-4845-8551-A1F93DB4681B}">
      <dsp:nvSpPr>
        <dsp:cNvPr id="0" name=""/>
        <dsp:cNvSpPr/>
      </dsp:nvSpPr>
      <dsp:spPr>
        <a:xfrm>
          <a:off x="907232" y="986"/>
          <a:ext cx="2324895" cy="1394937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Arial" pitchFamily="34" charset="0"/>
              <a:cs typeface="Arial" pitchFamily="34" charset="0"/>
            </a:rPr>
            <a:t>Pianificare strategie</a:t>
          </a:r>
          <a:endParaRPr lang="it-IT" sz="2400" kern="1200" dirty="0">
            <a:latin typeface="Arial" pitchFamily="34" charset="0"/>
            <a:cs typeface="Arial" pitchFamily="34" charset="0"/>
          </a:endParaRPr>
        </a:p>
      </dsp:txBody>
      <dsp:txXfrm>
        <a:off x="907232" y="986"/>
        <a:ext cx="2324895" cy="1394937"/>
      </dsp:txXfrm>
    </dsp:sp>
    <dsp:sp modelId="{83C230AC-EF74-465C-AAA0-A55EF951B8DB}">
      <dsp:nvSpPr>
        <dsp:cNvPr id="0" name=""/>
        <dsp:cNvSpPr/>
      </dsp:nvSpPr>
      <dsp:spPr>
        <a:xfrm>
          <a:off x="3464616" y="986"/>
          <a:ext cx="2324895" cy="1394937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Arial" pitchFamily="34" charset="0"/>
              <a:cs typeface="Arial" pitchFamily="34" charset="0"/>
            </a:rPr>
            <a:t>Ragionare in modo creativo, ma logico</a:t>
          </a:r>
          <a:endParaRPr lang="it-IT" sz="2400" kern="1200" dirty="0">
            <a:latin typeface="Arial" pitchFamily="34" charset="0"/>
            <a:cs typeface="Arial" pitchFamily="34" charset="0"/>
          </a:endParaRPr>
        </a:p>
      </dsp:txBody>
      <dsp:txXfrm>
        <a:off x="3464616" y="986"/>
        <a:ext cx="2324895" cy="1394937"/>
      </dsp:txXfrm>
    </dsp:sp>
    <dsp:sp modelId="{762C0340-4D60-4BD3-B925-24AE2F3661C1}">
      <dsp:nvSpPr>
        <dsp:cNvPr id="0" name=""/>
        <dsp:cNvSpPr/>
      </dsp:nvSpPr>
      <dsp:spPr>
        <a:xfrm>
          <a:off x="907232" y="1628412"/>
          <a:ext cx="2324895" cy="1394937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Arial" pitchFamily="34" charset="0"/>
              <a:cs typeface="Arial" pitchFamily="34" charset="0"/>
            </a:rPr>
            <a:t>Sperimentare senza paura di sbagliare</a:t>
          </a:r>
          <a:endParaRPr lang="it-IT" sz="2400" kern="1200" dirty="0">
            <a:latin typeface="Arial" pitchFamily="34" charset="0"/>
            <a:cs typeface="Arial" pitchFamily="34" charset="0"/>
          </a:endParaRPr>
        </a:p>
      </dsp:txBody>
      <dsp:txXfrm>
        <a:off x="907232" y="1628412"/>
        <a:ext cx="2324895" cy="1394937"/>
      </dsp:txXfrm>
    </dsp:sp>
    <dsp:sp modelId="{C54E10EA-BE70-47DD-ADB2-5F396DF0D8F9}">
      <dsp:nvSpPr>
        <dsp:cNvPr id="0" name=""/>
        <dsp:cNvSpPr/>
      </dsp:nvSpPr>
      <dsp:spPr>
        <a:xfrm>
          <a:off x="3464616" y="1628412"/>
          <a:ext cx="2324895" cy="1394937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Arial" pitchFamily="34" charset="0"/>
              <a:cs typeface="Arial" pitchFamily="34" charset="0"/>
            </a:rPr>
            <a:t>Scomporre il problema in passi più piccoli</a:t>
          </a:r>
          <a:endParaRPr lang="it-IT" sz="2400" kern="1200" dirty="0">
            <a:latin typeface="Arial" pitchFamily="34" charset="0"/>
            <a:cs typeface="Arial" pitchFamily="34" charset="0"/>
          </a:endParaRPr>
        </a:p>
      </dsp:txBody>
      <dsp:txXfrm>
        <a:off x="3464616" y="1628412"/>
        <a:ext cx="2324895" cy="139493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C7DDE9-D3DE-4EA3-937C-7DA9A024E3FD}">
      <dsp:nvSpPr>
        <dsp:cNvPr id="0" name=""/>
        <dsp:cNvSpPr/>
      </dsp:nvSpPr>
      <dsp:spPr>
        <a:xfrm>
          <a:off x="3081942" y="0"/>
          <a:ext cx="4622913" cy="18722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latin typeface="Arial" pitchFamily="34" charset="0"/>
              <a:cs typeface="Arial" pitchFamily="34" charset="0"/>
            </a:rPr>
            <a:t>Ritmi</a:t>
          </a:r>
          <a:endParaRPr lang="it-IT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latin typeface="Arial" pitchFamily="34" charset="0"/>
              <a:cs typeface="Arial" pitchFamily="34" charset="0"/>
            </a:rPr>
            <a:t>Riproduzione di schemi </a:t>
          </a:r>
          <a:endParaRPr lang="it-IT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latin typeface="Arial" pitchFamily="34" charset="0"/>
              <a:cs typeface="Arial" pitchFamily="34" charset="0"/>
            </a:rPr>
            <a:t>Puzzle </a:t>
          </a:r>
          <a:endParaRPr lang="it-IT" sz="2400" kern="1200" dirty="0">
            <a:latin typeface="Arial" pitchFamily="34" charset="0"/>
            <a:cs typeface="Arial" pitchFamily="34" charset="0"/>
          </a:endParaRPr>
        </a:p>
      </dsp:txBody>
      <dsp:txXfrm>
        <a:off x="3081942" y="0"/>
        <a:ext cx="4622913" cy="1872208"/>
      </dsp:txXfrm>
    </dsp:sp>
    <dsp:sp modelId="{100EB0AC-25C7-4CF0-93C7-C427836A77D1}">
      <dsp:nvSpPr>
        <dsp:cNvPr id="0" name=""/>
        <dsp:cNvSpPr/>
      </dsp:nvSpPr>
      <dsp:spPr>
        <a:xfrm>
          <a:off x="0" y="0"/>
          <a:ext cx="3081942" cy="1872208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shade val="8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shade val="8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latin typeface="Arial" pitchFamily="34" charset="0"/>
              <a:cs typeface="Arial" pitchFamily="34" charset="0"/>
            </a:rPr>
            <a:t>Primi approcci al </a:t>
          </a:r>
          <a:r>
            <a:rPr lang="it-IT" sz="3600" kern="1200" dirty="0" err="1" smtClean="0">
              <a:latin typeface="Arial" pitchFamily="34" charset="0"/>
              <a:cs typeface="Arial" pitchFamily="34" charset="0"/>
            </a:rPr>
            <a:t>Coding</a:t>
          </a:r>
          <a:endParaRPr lang="it-IT" sz="36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3081942" cy="187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30972ED-4E8B-45D3-90F0-5C3098DA45BF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B1BB9D-CD80-4C8C-ACB5-7641B9785D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72ED-4E8B-45D3-90F0-5C3098DA45BF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BB9D-CD80-4C8C-ACB5-7641B9785D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72ED-4E8B-45D3-90F0-5C3098DA45BF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BB9D-CD80-4C8C-ACB5-7641B9785D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0972ED-4E8B-45D3-90F0-5C3098DA45BF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B1BB9D-CD80-4C8C-ACB5-7641B9785D8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30972ED-4E8B-45D3-90F0-5C3098DA45BF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B1BB9D-CD80-4C8C-ACB5-7641B9785D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72ED-4E8B-45D3-90F0-5C3098DA45BF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BB9D-CD80-4C8C-ACB5-7641B9785D8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72ED-4E8B-45D3-90F0-5C3098DA45BF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BB9D-CD80-4C8C-ACB5-7641B9785D8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0972ED-4E8B-45D3-90F0-5C3098DA45BF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B1BB9D-CD80-4C8C-ACB5-7641B9785D8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72ED-4E8B-45D3-90F0-5C3098DA45BF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BB9D-CD80-4C8C-ACB5-7641B9785D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0972ED-4E8B-45D3-90F0-5C3098DA45BF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B1BB9D-CD80-4C8C-ACB5-7641B9785D8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0972ED-4E8B-45D3-90F0-5C3098DA45BF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B1BB9D-CD80-4C8C-ACB5-7641B9785D8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0972ED-4E8B-45D3-90F0-5C3098DA45BF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B1BB9D-CD80-4C8C-ACB5-7641B9785D8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  <a:latin typeface="Anime Ace 2.0 BB" pitchFamily="50" charset="0"/>
              </a:rPr>
              <a:t/>
            </a:r>
            <a:br>
              <a:rPr lang="it-IT" dirty="0" smtClean="0">
                <a:solidFill>
                  <a:srgbClr val="002060"/>
                </a:solidFill>
                <a:latin typeface="Anime Ace 2.0 BB" pitchFamily="50" charset="0"/>
              </a:rPr>
            </a:br>
            <a:r>
              <a:rPr lang="it-IT" sz="4400" dirty="0" smtClean="0">
                <a:solidFill>
                  <a:srgbClr val="002060"/>
                </a:solidFill>
                <a:latin typeface="Anime Ace 2.0 BB" pitchFamily="50" charset="0"/>
              </a:rPr>
              <a:t>LABORATORIO GRANDI</a:t>
            </a:r>
            <a:r>
              <a:rPr lang="it-IT" sz="2700" dirty="0" smtClean="0">
                <a:solidFill>
                  <a:srgbClr val="002060"/>
                </a:solidFill>
                <a:latin typeface="Anime Ace 2.0 BB" pitchFamily="50" charset="0"/>
              </a:rPr>
              <a:t/>
            </a:r>
            <a:br>
              <a:rPr lang="it-IT" sz="2700" dirty="0" smtClean="0">
                <a:solidFill>
                  <a:srgbClr val="002060"/>
                </a:solidFill>
                <a:latin typeface="Anime Ace 2.0 BB" pitchFamily="50" charset="0"/>
              </a:rPr>
            </a:br>
            <a:r>
              <a:rPr lang="it-IT" sz="2700" dirty="0" smtClean="0">
                <a:solidFill>
                  <a:srgbClr val="002060"/>
                </a:solidFill>
                <a:latin typeface="Anime Ace 2.0 BB" pitchFamily="50" charset="0"/>
              </a:rPr>
              <a:t/>
            </a:r>
            <a:br>
              <a:rPr lang="it-IT" sz="2700" dirty="0" smtClean="0">
                <a:solidFill>
                  <a:srgbClr val="002060"/>
                </a:solidFill>
                <a:latin typeface="Anime Ace 2.0 BB" pitchFamily="50" charset="0"/>
              </a:rPr>
            </a:br>
            <a:r>
              <a:rPr lang="it-IT" sz="2700" dirty="0" smtClean="0">
                <a:solidFill>
                  <a:srgbClr val="002060"/>
                </a:solidFill>
                <a:latin typeface="Anime Ace 2.0 BB" pitchFamily="50" charset="0"/>
              </a:rPr>
              <a:t>LABORATORIO DELL’INTELLIGENZA NUMERICA E LINGUISTICA</a:t>
            </a:r>
            <a:r>
              <a:rPr lang="it-IT" dirty="0" smtClean="0">
                <a:solidFill>
                  <a:srgbClr val="002060"/>
                </a:solidFill>
                <a:latin typeface="Anime Ace 2.0 BB" pitchFamily="50" charset="0"/>
              </a:rPr>
              <a:t/>
            </a:r>
            <a:br>
              <a:rPr lang="it-IT" dirty="0" smtClean="0">
                <a:solidFill>
                  <a:srgbClr val="002060"/>
                </a:solidFill>
                <a:latin typeface="Anime Ace 2.0 BB" pitchFamily="50" charset="0"/>
              </a:rPr>
            </a:br>
            <a:endParaRPr lang="it-IT" dirty="0">
              <a:solidFill>
                <a:srgbClr val="002060"/>
              </a:solidFill>
              <a:latin typeface="Anime Ace 2.0 BB" pitchFamily="50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12160" y="3573016"/>
            <a:ext cx="3131840" cy="2304256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RIVOLTO A: 28 BAMBINI GRANDI</a:t>
            </a:r>
          </a:p>
          <a:p>
            <a:pPr algn="ctr"/>
            <a:endParaRPr lang="it-IT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QUANDO: I POMERIGGI DELLA SETTIMANA</a:t>
            </a:r>
          </a:p>
          <a:p>
            <a:endParaRPr lang="it-IT" dirty="0" smtClean="0"/>
          </a:p>
        </p:txBody>
      </p:sp>
      <p:pic>
        <p:nvPicPr>
          <p:cNvPr id="6" name="Immagine 5" descr="IMG20221003122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08312"/>
            <a:ext cx="5753406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2400" cy="1440160"/>
          </a:xfrm>
        </p:spPr>
        <p:txBody>
          <a:bodyPr>
            <a:normAutofit fontScale="90000"/>
          </a:bodyPr>
          <a:lstStyle/>
          <a:p>
            <a:pPr algn="r"/>
            <a:r>
              <a:rPr lang="it-IT" sz="3600" dirty="0" smtClean="0">
                <a:solidFill>
                  <a:srgbClr val="00B050"/>
                </a:solidFill>
                <a:latin typeface="Anime Ace 2.0 BB" pitchFamily="50" charset="0"/>
              </a:rPr>
              <a:t>IL MOSTRO ALBERT E IL MONDO DEI NUMERI</a:t>
            </a: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63688" y="1340768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LABORATORIO DELL’INTELLIGENZA NUMERICA</a:t>
            </a:r>
          </a:p>
          <a:p>
            <a:pPr algn="r"/>
            <a:endParaRPr lang="it-IT" sz="9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Competenza europea: Competenza matematica e competenze in scienze, tecnologie e ingegneria</a:t>
            </a:r>
          </a:p>
          <a:p>
            <a:pPr lvl="0" algn="ctr"/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ma 6"/>
          <p:cNvGraphicFramePr/>
          <p:nvPr/>
        </p:nvGraphicFramePr>
        <p:xfrm>
          <a:off x="539552" y="2636912"/>
          <a:ext cx="381642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ma 13"/>
          <p:cNvGraphicFramePr/>
          <p:nvPr/>
        </p:nvGraphicFramePr>
        <p:xfrm>
          <a:off x="4788024" y="2564904"/>
          <a:ext cx="39841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Immagine 5" descr="Albert colori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0"/>
            <a:ext cx="1691680" cy="266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G-20220621-WA0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1"/>
            <a:ext cx="286192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IMG-20220621-WA0133.jpg"/>
          <p:cNvPicPr>
            <a:picLocks noChangeAspect="1"/>
          </p:cNvPicPr>
          <p:nvPr/>
        </p:nvPicPr>
        <p:blipFill>
          <a:blip r:embed="rId3" cstate="print"/>
          <a:srcRect t="29000" r="12232"/>
          <a:stretch>
            <a:fillRect/>
          </a:stretch>
        </p:blipFill>
        <p:spPr>
          <a:xfrm>
            <a:off x="2987824" y="260649"/>
            <a:ext cx="331236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ccia a destra 8"/>
          <p:cNvSpPr/>
          <p:nvPr/>
        </p:nvSpPr>
        <p:spPr>
          <a:xfrm flipH="1">
            <a:off x="6228184" y="1268760"/>
            <a:ext cx="2520280" cy="1656184"/>
          </a:xfrm>
          <a:prstGeom prst="rightArrow">
            <a:avLst>
              <a:gd name="adj1" fmla="val 50000"/>
              <a:gd name="adj2" fmla="val 3913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ASSOCIAZIONE NUMERO/QUANTITÀ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magine 9" descr="IMG-20220622-WA0313.jpg"/>
          <p:cNvPicPr>
            <a:picLocks noChangeAspect="1"/>
          </p:cNvPicPr>
          <p:nvPr/>
        </p:nvPicPr>
        <p:blipFill>
          <a:blip r:embed="rId4" cstate="print"/>
          <a:srcRect t="42650" r="-42" b="18500"/>
          <a:stretch>
            <a:fillRect/>
          </a:stretch>
        </p:blipFill>
        <p:spPr>
          <a:xfrm>
            <a:off x="251520" y="3717032"/>
            <a:ext cx="790503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 descr="IMG-20220622-WA0189.jpg"/>
          <p:cNvPicPr>
            <a:picLocks noChangeAspect="1"/>
          </p:cNvPicPr>
          <p:nvPr/>
        </p:nvPicPr>
        <p:blipFill>
          <a:blip r:embed="rId5" cstate="print"/>
          <a:srcRect t="39500" r="20625"/>
          <a:stretch>
            <a:fillRect/>
          </a:stretch>
        </p:blipFill>
        <p:spPr>
          <a:xfrm>
            <a:off x="5778019" y="3440106"/>
            <a:ext cx="3365981" cy="3417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Forma 12"/>
          <p:cNvCxnSpPr>
            <a:stCxn id="10" idx="2"/>
          </p:cNvCxnSpPr>
          <p:nvPr/>
        </p:nvCxnSpPr>
        <p:spPr>
          <a:xfrm rot="16200000" flipH="1">
            <a:off x="4820066" y="5405258"/>
            <a:ext cx="360040" cy="15921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1115616" y="6237312"/>
            <a:ext cx="3672408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CONTEGGIO IN AVANTI E INDIETRO</a:t>
            </a:r>
            <a:endParaRPr lang="it-IT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G-20220622-WA0227.jpg"/>
          <p:cNvPicPr>
            <a:picLocks noChangeAspect="1"/>
          </p:cNvPicPr>
          <p:nvPr/>
        </p:nvPicPr>
        <p:blipFill>
          <a:blip r:embed="rId2" cstate="print"/>
          <a:srcRect t="22700" r="27619"/>
          <a:stretch>
            <a:fillRect/>
          </a:stretch>
        </p:blipFill>
        <p:spPr>
          <a:xfrm>
            <a:off x="0" y="3068960"/>
            <a:ext cx="2717909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IMG-20220622-WA0256.jpg"/>
          <p:cNvPicPr>
            <a:picLocks noChangeAspect="1"/>
          </p:cNvPicPr>
          <p:nvPr/>
        </p:nvPicPr>
        <p:blipFill>
          <a:blip r:embed="rId3" cstate="print"/>
          <a:srcRect t="15109"/>
          <a:stretch>
            <a:fillRect/>
          </a:stretch>
        </p:blipFill>
        <p:spPr>
          <a:xfrm>
            <a:off x="5508104" y="3068960"/>
            <a:ext cx="324036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IMG-20220622-WA0240.jpg"/>
          <p:cNvPicPr>
            <a:picLocks noChangeAspect="1"/>
          </p:cNvPicPr>
          <p:nvPr/>
        </p:nvPicPr>
        <p:blipFill>
          <a:blip r:embed="rId4" cstate="print"/>
          <a:srcRect t="35229"/>
          <a:stretch>
            <a:fillRect/>
          </a:stretch>
        </p:blipFill>
        <p:spPr>
          <a:xfrm>
            <a:off x="1763688" y="96345"/>
            <a:ext cx="3528392" cy="304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IMG-20220622-WA0143.jpg"/>
          <p:cNvPicPr>
            <a:picLocks noChangeAspect="1"/>
          </p:cNvPicPr>
          <p:nvPr/>
        </p:nvPicPr>
        <p:blipFill>
          <a:blip r:embed="rId5" cstate="print"/>
          <a:srcRect l="2440" t="23750" r="22024" b="20601"/>
          <a:stretch>
            <a:fillRect/>
          </a:stretch>
        </p:blipFill>
        <p:spPr>
          <a:xfrm>
            <a:off x="5247318" y="116632"/>
            <a:ext cx="350114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IMG-20220622-WA0230.jpg"/>
          <p:cNvPicPr>
            <a:picLocks noChangeAspect="1"/>
          </p:cNvPicPr>
          <p:nvPr/>
        </p:nvPicPr>
        <p:blipFill>
          <a:blip r:embed="rId6" cstate="print"/>
          <a:srcRect t="23750" r="22024"/>
          <a:stretch>
            <a:fillRect/>
          </a:stretch>
        </p:blipFill>
        <p:spPr>
          <a:xfrm>
            <a:off x="2699792" y="3068960"/>
            <a:ext cx="2853278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tangolo 9"/>
          <p:cNvSpPr/>
          <p:nvPr/>
        </p:nvSpPr>
        <p:spPr>
          <a:xfrm>
            <a:off x="107504" y="764704"/>
            <a:ext cx="1584176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LETTURA E SCRITTURA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NUMERI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Anime Ace 2.0 BB" pitchFamily="50" charset="0"/>
              </a:rPr>
              <a:t>IL MOSTRO ALBERT E IL MONDO DELLE PAROLE</a:t>
            </a: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412776"/>
            <a:ext cx="77768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LABORATORIO DELL’INTELLIGENZA LINGUISTICA</a:t>
            </a:r>
          </a:p>
          <a:p>
            <a:endParaRPr lang="it-IT" sz="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Competenza europea: Competenza alfabetica funzionale</a:t>
            </a:r>
          </a:p>
          <a:p>
            <a:pPr lvl="0"/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ma 6"/>
          <p:cNvGraphicFramePr/>
          <p:nvPr/>
        </p:nvGraphicFramePr>
        <p:xfrm>
          <a:off x="539552" y="2348880"/>
          <a:ext cx="38164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ma 13"/>
          <p:cNvGraphicFramePr/>
          <p:nvPr/>
        </p:nvGraphicFramePr>
        <p:xfrm>
          <a:off x="4788024" y="2420888"/>
          <a:ext cx="39841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Immagine 5" descr="Albert colori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6296" y="-27384"/>
            <a:ext cx="1691680" cy="266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G-20220617-WA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902036" y="-213404"/>
            <a:ext cx="3276363" cy="436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IMG-20220617-WA0083.jpg"/>
          <p:cNvPicPr>
            <a:picLocks noChangeAspect="1"/>
          </p:cNvPicPr>
          <p:nvPr/>
        </p:nvPicPr>
        <p:blipFill>
          <a:blip r:embed="rId3" cstate="print"/>
          <a:srcRect t="20600" r="30400"/>
          <a:stretch>
            <a:fillRect/>
          </a:stretch>
        </p:blipFill>
        <p:spPr>
          <a:xfrm>
            <a:off x="251520" y="260648"/>
            <a:ext cx="357986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IMG-20220617-WA0080.jpg"/>
          <p:cNvPicPr>
            <a:picLocks noChangeAspect="1"/>
          </p:cNvPicPr>
          <p:nvPr/>
        </p:nvPicPr>
        <p:blipFill>
          <a:blip r:embed="rId4" cstate="print"/>
          <a:srcRect l="8263" t="13251" r="20863" b="22700"/>
          <a:stretch>
            <a:fillRect/>
          </a:stretch>
        </p:blipFill>
        <p:spPr>
          <a:xfrm>
            <a:off x="3995936" y="3685648"/>
            <a:ext cx="4680520" cy="317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tangolo 9"/>
          <p:cNvSpPr/>
          <p:nvPr/>
        </p:nvSpPr>
        <p:spPr>
          <a:xfrm>
            <a:off x="395536" y="5301208"/>
            <a:ext cx="3312368" cy="1440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SPERIMENTARE LE PRIME FORME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COMUNICAZIONE ATTRAVERSO LA SCRITTURA</a:t>
            </a:r>
            <a:endParaRPr lang="it-IT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bidirezionale orizzontale 3"/>
          <p:cNvSpPr/>
          <p:nvPr/>
        </p:nvSpPr>
        <p:spPr>
          <a:xfrm>
            <a:off x="323528" y="332656"/>
            <a:ext cx="8352928" cy="1584176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latin typeface="Arial" pitchFamily="34" charset="0"/>
                <a:cs typeface="Arial" pitchFamily="34" charset="0"/>
              </a:rPr>
              <a:t>COMPETENZE TRASVERSALI 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9592" y="206084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Competenza europea: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Competenza personale, sociale e capacità di imparare a imparare</a:t>
            </a:r>
          </a:p>
        </p:txBody>
      </p:sp>
      <p:graphicFrame>
        <p:nvGraphicFramePr>
          <p:cNvPr id="6" name="Diagramma 5"/>
          <p:cNvGraphicFramePr/>
          <p:nvPr/>
        </p:nvGraphicFramePr>
        <p:xfrm>
          <a:off x="323528" y="2852936"/>
          <a:ext cx="84249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dirty="0" smtClean="0">
                <a:solidFill>
                  <a:schemeClr val="accent3">
                    <a:lumMod val="75000"/>
                  </a:schemeClr>
                </a:solidFill>
                <a:latin typeface="Anime Ace 2.0 BB" pitchFamily="50" charset="0"/>
              </a:rPr>
              <a:t>CODING</a:t>
            </a:r>
            <a:br>
              <a:rPr lang="it-IT" sz="5400" dirty="0" smtClean="0">
                <a:solidFill>
                  <a:schemeClr val="accent3">
                    <a:lumMod val="75000"/>
                  </a:schemeClr>
                </a:solidFill>
                <a:latin typeface="Anime Ace 2.0 BB" pitchFamily="50" charset="0"/>
              </a:rPr>
            </a:br>
            <a:r>
              <a:rPr lang="it-IT" sz="3100" dirty="0" smtClean="0">
                <a:solidFill>
                  <a:schemeClr val="accent3">
                    <a:lumMod val="75000"/>
                  </a:schemeClr>
                </a:solidFill>
                <a:latin typeface="Anime Ace 2.0 BB" pitchFamily="50" charset="0"/>
              </a:rPr>
              <a:t>sviluppo del linguaggio computazionale</a:t>
            </a:r>
            <a:endParaRPr lang="it-IT" sz="5400" dirty="0">
              <a:solidFill>
                <a:schemeClr val="accent3">
                  <a:lumMod val="75000"/>
                </a:schemeClr>
              </a:solidFill>
              <a:latin typeface="Anime Ace 2.0 BB" pitchFamily="50" charset="0"/>
            </a:endParaRPr>
          </a:p>
        </p:txBody>
      </p:sp>
      <p:graphicFrame>
        <p:nvGraphicFramePr>
          <p:cNvPr id="7" name="Diagramma 6"/>
          <p:cNvGraphicFramePr/>
          <p:nvPr/>
        </p:nvGraphicFramePr>
        <p:xfrm>
          <a:off x="1187624" y="1412776"/>
          <a:ext cx="669674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a 7"/>
          <p:cNvGraphicFramePr/>
          <p:nvPr/>
        </p:nvGraphicFramePr>
        <p:xfrm>
          <a:off x="467544" y="4797152"/>
          <a:ext cx="770485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C TRESCORE CREMASCO » Attività sc Infanzia Quintano 19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00" y="3789040"/>
            <a:ext cx="4655840" cy="2996952"/>
          </a:xfrm>
          <a:prstGeom prst="rect">
            <a:avLst/>
          </a:prstGeom>
          <a:noFill/>
        </p:spPr>
      </p:pic>
      <p:pic>
        <p:nvPicPr>
          <p:cNvPr id="9" name="Immagine 8" descr="IMG-20220617-WA0035.jpg"/>
          <p:cNvPicPr>
            <a:picLocks noChangeAspect="1"/>
          </p:cNvPicPr>
          <p:nvPr/>
        </p:nvPicPr>
        <p:blipFill>
          <a:blip r:embed="rId3" cstate="print"/>
          <a:srcRect t="19950" r="2001"/>
          <a:stretch>
            <a:fillRect/>
          </a:stretch>
        </p:blipFill>
        <p:spPr>
          <a:xfrm>
            <a:off x="251521" y="116632"/>
            <a:ext cx="3312368" cy="3607615"/>
          </a:xfrm>
          <a:prstGeom prst="rect">
            <a:avLst/>
          </a:prstGeom>
        </p:spPr>
      </p:pic>
      <p:pic>
        <p:nvPicPr>
          <p:cNvPr id="10" name="Immagine 9" descr="IMG-20220617-WA0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16632"/>
            <a:ext cx="3003798" cy="36004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732240" y="548680"/>
            <a:ext cx="2160240" cy="2880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SPAZIALITÀ E CONCETTI TOPOLOGICI </a:t>
            </a:r>
          </a:p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(avanti/indietro, sopra/sotto, destra/sinistra)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292080" y="3789040"/>
            <a:ext cx="3456384" cy="2880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SEGUIRE E DARE CORRETTAMENTE LE INDICAZIONI PER SVOLGERE UN PERCORSO</a:t>
            </a:r>
          </a:p>
          <a:p>
            <a:pPr algn="ctr"/>
            <a:r>
              <a:rPr lang="it-IT" b="1" dirty="0" smtClean="0"/>
              <a:t>(Indicazioni prima verbali e poi codificate con dei simboli)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111</TotalTime>
  <Words>362</Words>
  <Application>Microsoft Office PowerPoint</Application>
  <PresentationFormat>Presentazione su schermo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Loggia</vt:lpstr>
      <vt:lpstr> LABORATORIO GRANDI  LABORATORIO DELL’INTELLIGENZA NUMERICA E LINGUISTICA </vt:lpstr>
      <vt:lpstr>IL MOSTRO ALBERT E IL MONDO DEI NUMERI  </vt:lpstr>
      <vt:lpstr>Diapositiva 3</vt:lpstr>
      <vt:lpstr>Diapositiva 4</vt:lpstr>
      <vt:lpstr>IL MOSTRO ALBERT E IL MONDO DELLE PAROLE  </vt:lpstr>
      <vt:lpstr>Diapositiva 6</vt:lpstr>
      <vt:lpstr>Diapositiva 7</vt:lpstr>
      <vt:lpstr>CODING sviluppo del linguaggio computazionale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GRANDI  LABORATORIO DELL’INTELLIGENZA NUMERICA E LINGUISTICA</dc:title>
  <dc:creator>Utente Windows</dc:creator>
  <cp:lastModifiedBy>Scuola AM Croce</cp:lastModifiedBy>
  <cp:revision>13</cp:revision>
  <dcterms:created xsi:type="dcterms:W3CDTF">2022-10-11T15:07:02Z</dcterms:created>
  <dcterms:modified xsi:type="dcterms:W3CDTF">2022-10-12T11:42:04Z</dcterms:modified>
</cp:coreProperties>
</file>