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48F2BC6-50C3-6ECD-1D8A-AE9BE0528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F005C465-6176-6DB1-1666-298FA8738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EFD6922-4BDF-EE11-8B4E-9BC6849C0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E0E8151-FC25-1868-8AFE-0552C2B9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415615E-F342-A089-1C60-92B2B842A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2862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303EF03-9569-B705-A745-7119360A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47788DE1-DF51-1664-6C06-869609F8A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B34C5E1-A055-3F9B-A16E-72332FBE4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5BE245B-30B2-FE10-8681-A730056C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17FC419-48C2-A924-6D8C-719924F3D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703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5CECAF62-2CD1-DF34-3FA5-A867B2F1B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08601991-F06A-32E8-1C9D-AEA48DB5D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E7A4F19-20F6-A6F9-8FBC-F4D210C1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BD690B0-A59F-9201-4C3F-397BCFE82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527CBFA-0AA4-3E64-E616-D7C380CC8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5935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6E8D8F8-9E62-E9B5-57F3-B1A3C8960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ACEE721-887B-2E11-CAC4-D7EA650B9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8B087BC-762E-FB69-FB93-CE038136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B3EE828-C43A-3FCE-2FE3-9EBB567B6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529D4C1-086B-D649-C886-654DCA2E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7182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1418122-AC28-39ED-20CD-625E10FF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19509FA-57E8-2DD7-1D1A-326B6A131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0A29627-920C-18AF-23BB-CBFD8810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667C863-5E33-42D0-390B-0B15BAEE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735935E-0BB8-BFEA-499E-137EC4515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2258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ED81670-1B3D-D486-384B-8976F7400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8CD7CD2-BBF9-0302-2AFB-2E2E0629C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49F2115F-45D8-9CE4-9EC2-EFED5FBB6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07664B53-BEFE-5DE5-51A3-5C8B3A4D0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2F15A99-28CA-56CB-402F-58C1FDAA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5A7D7D3-503F-CA39-ADDC-4656E5ED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851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35F45F2-A5CF-02F5-AF52-ADEE002B5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2DD6A96-A4B7-5EE0-BE4A-B925C10E1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9D2C7FB-7F8B-E5F2-A95D-00334B5B8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A9E25DAD-D348-2054-012B-A1862A9D0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0152DE6B-7937-FF81-7B1B-683C3E9C5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850F5351-7F22-6CD9-A0DC-BA587E32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94895FCC-FC2E-4917-01BA-58F68DC1E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45D5BB9A-A629-0047-6852-49E55F5F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4785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865E28F-5478-E062-9F12-0EA40C64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28DD8142-8DBA-17BB-A6B3-3A4E0409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4386FBB7-D7ED-C168-CBF3-4182395C6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AF8378D-F8B6-BF09-0DC0-341935392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0742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92ECE433-B3E4-F269-0A77-E7CD18F5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F172F1AC-8D47-92B5-CEBD-DDFC1D67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AB793542-2836-9573-24CB-991E76EA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7932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53A5A4A-D876-2DF1-6D66-F69762FFB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D319503-A7D5-2650-9640-FF8154347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D7F59ED8-2F9A-8F21-BFE9-C5621193A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A188FB41-4D23-16E9-1CA0-AA41EA1E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34723C3A-7870-62A6-A8F0-27649EED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5C0A227-D792-5423-E5C9-083CC605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3070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BCF0A75-3079-DC3D-A327-AF7C2191D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40BB1400-AB6B-D30E-0A67-F4513E40A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B7DAF99F-B8DB-3E63-6148-201422DE5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3709B642-DD0C-920E-88B9-C353E94A9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B128E420-ADBA-7672-4D22-382D9EA23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DC7EC876-F192-4AC4-C5F0-258563CBF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451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BEF6CA9D-6E19-93B9-D7B8-04EFE6212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D549364-57D5-D26B-CFAA-A4680C463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BEDB8B7-502B-E8D1-0DC9-C6F89CD22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D6464-0A23-435F-9A13-EBA1570DE657}" type="datetimeFigureOut">
              <a:rPr lang="it-IT" smtClean="0"/>
              <a:pPr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B43B28C-BB75-5BF5-4C12-F63FAD7A8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5C08B52-3ADF-CCB6-4114-A2DF22CEEA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CFC3-1433-4FDA-9298-D2667C93BE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3891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16B3F100-0AF5-EC6A-D670-A9E8CC375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517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bigliettodavisita, screenshot&#10;&#10;Descrizione generata automaticamente">
            <a:extLst>
              <a:ext uri="{FF2B5EF4-FFF2-40B4-BE49-F238E27FC236}">
                <a16:creationId xmlns:a16="http://schemas.microsoft.com/office/drawing/2014/main" xmlns="" id="{F4074E14-047E-E326-378D-30CB1158B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015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2E6D506A-36EE-5BF7-FD04-95215489B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324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CF8B32CE-ACF7-4D9F-4404-2490F9190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961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3F207FE1-81C5-7651-5357-4230049E5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6823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Personalizzato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Consuelo</dc:creator>
  <cp:lastModifiedBy>Scuola AM Croce</cp:lastModifiedBy>
  <cp:revision>1</cp:revision>
  <dcterms:created xsi:type="dcterms:W3CDTF">2022-10-16T12:17:04Z</dcterms:created>
  <dcterms:modified xsi:type="dcterms:W3CDTF">2022-10-17T07:43:13Z</dcterms:modified>
</cp:coreProperties>
</file>